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324" r:id="rId6"/>
    <p:sldId id="325" r:id="rId7"/>
    <p:sldId id="264" r:id="rId8"/>
    <p:sldId id="259" r:id="rId9"/>
    <p:sldId id="348" r:id="rId10"/>
    <p:sldId id="302" r:id="rId11"/>
    <p:sldId id="263" r:id="rId12"/>
    <p:sldId id="270" r:id="rId13"/>
    <p:sldId id="296" r:id="rId14"/>
    <p:sldId id="303" r:id="rId15"/>
    <p:sldId id="360" r:id="rId16"/>
    <p:sldId id="297" r:id="rId17"/>
    <p:sldId id="282" r:id="rId18"/>
  </p:sldIdLst>
  <p:sldSz cx="12192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00CCFF"/>
    <a:srgbClr val="5A5D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6" d="100"/>
          <a:sy n="66" d="100"/>
        </p:scale>
        <p:origin x="632"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62486408650875" units="cm"/>
      <inkml:brushProperty name="height" value="0.0462486408650875" units="cm"/>
      <inkml:brushProperty name="color" value="#00BFF3"/>
      <inkml:brushProperty name="ignorePressure" value="0"/>
    </inkml:brush>
  </inkml:definitions>
  <inkml:trace contextRef="#ctx0" brushRef="#br0">13038 7090 960,'49'-47'-75,"-10"13"22	,-10 13 21,-10 14 21,-2 7 7,7 0-7,6 0-8,8 0-8,4-1-2,3-4 1,2-4 3,4-3 2,2-2 1,1 0 2,3-2 1,2 0 1,0 0 2,-1 1 0,-1 0 2,-2 1 0,-1 0 4,-1 0 7,0-2 5,-1 0 7,0 0 3,-2 1-1,0 1 0,0 0-1,-2 0 2,-2-1 7,-2 0 4,-3-1 7,1-1 0,1 0-5,1-1-5,2-1-5,0 0-4,2 1-4,0 1-3,0 0-3,1 1-2,-2-1 0,-2 1 0,-1 0 1,-2 0 3,-5 2 4,-3 1 6,-5 1 4,-3 1 3,-2 0-2,-1 1-1,-3-1-2,-1 0 0,0 3-1,0 0-2,0 2 0,-1 0-1,-1 0 0,-1-1-1,-2-1-1,0 0-1,-2 1 0,0 0 0,-1 2-1,0-1 0,0 2-1,0 0 0,0 1 0,-1 1-1,-1 0 0,-2 1 0,0 1-1,-1-5-26,4-8-53,2-9-52,3-9-54</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44444417953491" units="cm"/>
      <inkml:brushProperty name="height" value="0.0444444417953491" units="cm"/>
      <inkml:brushProperty name="color" value="#00BFF3"/>
      <inkml:brushProperty name="ignorePressure" value="0"/>
    </inkml:brush>
  </inkml:definitions>
  <inkml:trace contextRef="#ctx0" brushRef="#br0">23057 9791 999,'83'-51'-78,"-16"14"23	,-17 15 21,-16 15 23,-7 7 7,4-2-8,3 0-8,3-1-7,12-3-4,18-9 3,18-6 1,19-8 3,15-6 2,12-6 0,11-6 3,11-5 0,-10 2 5,-30 11 7,-31 10 7,-31 11 6,-15 4 7,3-1 6,0-2 5,3-2 7,-5 1 1,-8 4-2,-9 2-3,-9 4-2</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44444417953491" units="cm"/>
      <inkml:brushProperty name="height" value="0.0444444417953491" units="cm"/>
      <inkml:brushProperty name="color" value="#00BFF3"/>
      <inkml:brushProperty name="ignorePressure" value="0"/>
    </inkml:brush>
  </inkml:definitions>
  <inkml:trace contextRef="#ctx0" brushRef="#br0">24873 8325 999,'98'86'-78,"-23"-23"23	,-23-22 21,-24-23 23,-11-10 7,1 3-8,3 4-8,1 3-7,0 1 1,-2-1 12,-2-1 12,-1 0 11,-1 0 4,-1 0-4,-1 1-4,0 1-5,-2-1-1,0-3 0,-1-4 1,-1-3-1,0 0 1,0 4 0,-1 2 0,1 4 0,0 1 0,0 1 0,-1-1 0,1 1 0,-1-2 3,0-1 5,-1-1 5,-2-2 5,0-1 2,-2 0-1,-1 0-1,-3 0-2,0-1-1,0 1-1,0 0 0,0 0-2,0 1-7,0 2-12,0 1-14,0 1-13,0 2-5,0-1 3,0 1 3,0-1 3,-2 1 2,-4-1 2,-4 0 1,-4 1 3,-3 1 1,-3 2 2,-3 2 0,-1 3 2,-3 1 1,0 0 1,-1 1 1,-1-1 1,1 0 4,1 0 6,2 0 6,2 1 7,0-2 3,0-1-1,1-2-1,-1-2 0,1-1 3,2-2 6,1-1 5,2-2 6,2-1 3,3-3-4,1-1-2,4-1-2,0-1-2,-1-1-2,0 1-2,-2 0-1,1 1-8,2 4-12,1 3-14,2 3-14,0-1 0,-1-5 9,-3-4 11,-1-5 10,-2 0-13,-2 9-37,-3 6-37,-2 8-37</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379371345043182" units="cm"/>
      <inkml:brushProperty name="height" value="0.0379371345043182" units="cm"/>
      <inkml:brushProperty name="color" value="#00BFF3"/>
      <inkml:brushProperty name="ignorePressure" value="0"/>
    </inkml:brush>
  </inkml:definitions>
  <inkml:trace contextRef="#ctx0" brushRef="#br0">23135 11386 962,'108'46'-35,"-16"-13"5	,-18-11 5,-17-13 4,-11-5 1,-6 3-2,-6 3-2,-5 1-2,5 5 0,16 6 1,17 5 2,15 6 2,10 2 0,3-1 3,2 0 0,2-1 1,0-2 2,-2-1 0,-2-1 1,-3-2 1,-6-3 9,-9-1 15,-8-4 17,-10-1 16,-6-2 5,-7-1-3,-5-1-4,-6-1-4,-5 0-4,-4-1-2,-6-2-2,-5 1-3,-3-2-2,-3-1-2,-2 0-1,-2-1-2,0-1-29,4-2-56,5-2-56,3-1-56</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48834076523781" units="cm"/>
      <inkml:brushProperty name="height" value="0.0448834076523781" units="cm"/>
      <inkml:brushProperty name="color" value="#00BFF3"/>
      <inkml:brushProperty name="ignorePressure" value="0"/>
    </inkml:brush>
  </inkml:definitions>
  <inkml:trace contextRef="#ctx0" brushRef="#br0">25534 11451 990,'46'75'-78,"-14"-16"23	,-12-17 22,-14-17 22,-5-6 7,3 5-8,2 7-7,3 5-9,1 2-2,2-2 2,2-1 2,1-1 2,1-3 1,-1-3 2,-1-1 2,0-3 1,-2 0 4,0 2 7,-1 3 6,-1 2 8,0-1 6,0-3 5,-1-5 6,1-4 7,-1-2 1,-2 1-3,-1-1-2,-2 0-2,-1-1-2,0-2-2,1-3-1,-1-3-2,0 0-1,-1-1-1,-1 1-1,-1-1-2,0 1 0,0-1-1,0 1 0,0-1-2,0 1 0,0-1-1,0 1 0,0-1-1,0 1 0,0-1-1,0 1 0,0-1-1,-2 1-6,-5-1-13,-5 1-14,-5-1-12,-6 1-5,-5 1 3,-5 0 4,-7 2 3,-3-1 2,-3 1 3,-2 0 2,-3-1 2,-1 2 2,-3 0 2,-1 0 1,-1 2 1,-1 0 2,2 1 0,2 1 2,1 1 1,4 0 6,4-1 15,6-1 12,4 0 15,4-2 4,5 0-3,4-1-2,4-1-4,3-1-2,5 0-2,4-1-2,4-2-1,2 1-3,0-1 0,0 1-2,0-1-2,-2 2-23,-2 4-49,-5 2-47,-2 4-49</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71591092646122" units="cm"/>
      <inkml:brushProperty name="height" value="0.0471591092646122" units="cm"/>
      <inkml:brushProperty name="color" value="#00BFF3"/>
      <inkml:brushProperty name="ignorePressure" value="0"/>
    </inkml:brush>
  </inkml:definitions>
  <inkml:trace contextRef="#ctx0" brushRef="#br0">22733 15613 942,'42'-34'-74,"-8"10"22	,-7 10 20,-7 9 22,0 5 6,7 0-7,8 0-8,7 0-7,5-1-3,6 0 3,5-1 1,4-1 2,4 0 1,3 1 3,1 1 0,4 1 2,-5 0 1,-10 0 0,-11 0 2,-10 0 1,-2-1 3,7 0 6,8-1 7,7-1 6,1 0 5,-5 1 7,-4 1 5,-6 1 6,-3 0 1,-4 0-2,-3 0-3,-3 0-2,-2 0-2,-1 0-2,-1 0-2,-1 0-1,0 0-2,-2 0-1,0 0 0,-1 0-2,0 0-1,-2 0-1,0 0 0,-1 0-2,-2 0 0,-1 0 0,-1 0-1,-2 0-1,-1 0 0,1 0-1,1 0 0,1 0 0,-1 0-1,-1 0 0,-2 0-1,-1 0 0,-2 0 0,0 0 0,-2 0-1,0 0 0,0 0 0,-1 1 0,1 1-1,-1 1 0,2 0-6,4-1-12,2-1-14,4 0-11,2-2-8,-1-2 1,0-1 0,1-1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58838902413845" units="cm"/>
      <inkml:brushProperty name="height" value="0.0458838902413845" units="cm"/>
      <inkml:brushProperty name="color" value="#00BFF3"/>
      <inkml:brushProperty name="ignorePressure" value="0"/>
    </inkml:brush>
  </inkml:definitions>
  <inkml:trace contextRef="#ctx0" brushRef="#br0">25003 14187 795,'21'71'-29,"5"1"5	,3-1 3,5 0 3,-1-5 2,-3-13-2,-4-12-2,-5-13-1,1-2-1,3 5 1,5 6 2,3 5 2,3 3 3,-2-4 7,0-1 6,-2-3 8,0-4 5,-2-3 6,-2-5 6,-1-3 6,-2-4 1,-3-1-2,-2-1-3,-3-2-1,-1-2-3,-1-2-1,-1-1-2,0-1-1,-2-2-1,-1 1-2,-3-1 0,0 0-2,-2 1 0,1-1-2,-1 1 0,1-1 0,-2 1-2,-1-1 1,-1 1-2,-2-1 0,-1 1 0,0-1-1,0 1-1,0-1 1,0 1-1,0-1-1,0 1 1,0-1-2,-2 2-5,-1 2-13,-3 3-14,-3 2-12,-5 2-4,-11 3 2,-9 2 4,-10 3 4,-5 1 3,0 1 1,-2 1 3,-1 1 2,0 1 2,-1 2 2,-1 1 1,0 2 1,-1-1 4,3-2 8,0-2 6,3-3 6,2-2 7,5-1 6,3-2 5,5-2 6,4-2 1,3-1-1,5-1-3,4-2-3,1-1-1,0 0-1,-2 0-2,0 0-2,0 1-23,-1 4-46,1 3-45,0 3-47</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28019538521767" units="cm"/>
      <inkml:brushProperty name="height" value="0.0428019538521767" units="cm"/>
      <inkml:brushProperty name="color" value="#00BFF3"/>
      <inkml:brushProperty name="ignorePressure" value="0"/>
    </inkml:brush>
  </inkml:definitions>
  <inkml:trace contextRef="#ctx0" brushRef="#br0">22824 17118 852,'115'138'-30,"-14"-23"3	,-17-23 5,-14-22 3,-8-12 2,2 1-3,2-1-1,1 0-2,3 1 0,4 2 1,4 2 1,5 1 2,-6-4 1,-12-9 2,-13-8 0,-13-9 1,-4-3 8,6 4 14,6 4 14,5 5 14,0-1 6,-5-4-3,-6-3-4,-6-5-3,-4-3-3,-3-3-1,-4-1-3,-3-4-1,-3-1-3,-2-2 0,-3-2-2,-2-1-1,-1-3-2,-2-2 0,0-5-2,-1-2 0,0-2-1,2 0-1,2 0 0,1 0-1,3-3-28,4-7-53,4-6-55,4-7-53</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51"/>
    </inkml:context>
    <inkml:brush xml:id="br0">
      <inkml:brushProperty name="width" value="0.0461493283510208" units="cm"/>
      <inkml:brushProperty name="height" value="0.0461493283510208" units="cm"/>
      <inkml:brushProperty name="color" value="#00BFF3"/>
      <inkml:brushProperty name="ignorePressure" value="0"/>
    </inkml:brush>
  </inkml:definitions>
  <inkml:trace contextRef="#ctx0" brushRef="#br0">24691 17662 791,'51'78'-29,"-14"-14"4	,-15-15 4,-15-13 4,-6-6 1,3 2-2,2 1-1,3 2-3,0-2 3,-1-6 8,0-5 6,-1-7 8,-1 3 1,1 10-7,-1 9-6,1 10-7,-1 2 1,1-6 7,-1-5 7,1-6 6,-1-5 3,-1-4 0,0-4 0,-2-4 0,1 0 1,-1 1 7,0 3 4,0 3 7,0 0 0,1 0-1,-1-2-2,0 0-2,0-1-2,1-1-1,-1 0-1,0-2-2,0 0-1,-1-2-1,-1-2-1,0-2-1,0 0 0,1 0-1,2-1-1,2 1-1,-1 0 0,-1 1 0,-1 1-2,-2 1 1,-1-1-1,1-2-1,1-1 1,1-2-2,-1 0 1,-4-1-1,-3 1 0,-3-1 0,-2 1-8,-1-2-13,-1-1-13,0 0-14,-5-1-4,-8 0 4,-9 1 4,-7-1 5,-5 0 4,-2 2 1,-1 0 3,-2 1 1,-1 1 3,0 1 1,0 0 1,0 2 2,1-1 3,3 1 8,2 0 6,3 0 7,2-1 6,1-1 6,2 0 5,1-1 6,3 0 1,2-1-1,2 1-3,3-1-3,1 0-1,-1-1-1,-1 0-2,-1-2-2,1 0 0,4-1-2,3 0-1,3-2-1,4 0 0,2 2-2,4 0 0,3 0-1,2 2 0,1 1-1,1 0-1,1 1 0,3 1-26,7 0-50,6 2-51,7 0-51</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8:07"/>
    </inkml:context>
    <inkml:brush xml:id="br0">
      <inkml:brushProperty name="width" value="0.045117225497961" units="cm"/>
      <inkml:brushProperty name="height" value="0.045117225497961" units="cm"/>
      <inkml:brushProperty name="color" value="#00BFF3"/>
      <inkml:brushProperty name="ignorePressure" value="0"/>
    </inkml:brush>
  </inkml:definitions>
  <inkml:trace contextRef="#ctx0" brushRef="#br0">24999 4424 985,'16'35'-77,"-4"-6"22	,-2-7 22,-3-7 22,-1-5 7,1-1-8,0-1-7,1-2-9,1 2-2,2 2 2,1 5 2,1 3 2,3 3 2,3 2 1,4 4 2,3 2 1,1 1 4,-4-4 7,-2-2 6,-2-3 8,-4-3 3,-1-2-1,-2-4-1,-3-2 1,-1-1 2,-2-1 5,-1 0 6,-2 1 6,1-1 1,1 1-1,1-1-3,2 0-2,0 0-2,-1 0-1,0-2-2,-1 0-1,-1 0-1,0 0-1,-2-1-1,1 1-1,-2-1-1,1 0-1,0-2 0,0 1-1,-1-1-1,0 1 0,-1 0-1,-1 1 0,0 1-1,0 0 0,0-1-1,0 1 0,0-1-6,-1 1-14,-1 0-12,0-1-14,-3 1-4,-4 1 3,-4 0 3,-5 1 4,-2 2 3,-1 1 2,0 3 2,-1 2 2,0 0 2,-1-2 1,1 0 2,-1-2 2,1 0 0,0 1 2,-1 2 0,1 1 2,0 0 3,2 0 7,1-1 7,1-1 5,2 0 8,0 0 4,1 0 7,1 0 6,0 1-1,1 0-8,1 0-9,0 2-7,2-2-3,-1-2 7,2-3 4,0-3 6,2-1 2,0 0-2,2 2-2,2 0-1,0 0-2,0-1 0,0 0-2,1-1-1,-1 0-25,0 2-48,0 1-48,0 1-49</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48760837316513" units="cm"/>
      <inkml:brushProperty name="height" value="0.0448760837316513" units="cm"/>
      <inkml:brushProperty name="color" value="#00BFF3"/>
      <inkml:brushProperty name="ignorePressure" value="0"/>
    </inkml:brush>
  </inkml:definitions>
  <inkml:trace contextRef="#ctx0" brushRef="#br0">15238 5533 813,'54'47'-29,"-10"-13"3	,-12-13 5,-10-14 3,-3-6 2,4 3-3,6 3-1,4 2-2,2 3-1,2 1 3,0 1 0,1 2 2,-3 0 4,-6-2 7,-6-1 6,-7-2 8,1 1-1,4 2-5,7 2-7,4 2-7,3 2 1,-2 1 6,-1 2 7,-1 0 7,-2 1 6,-4-4 5,-1-2 7,-4-3 6,-2-1 1,-1 0-2,-1 2-3,-2 0-2,-1-1-3,-1-2 0,-2-2-3,-1-1-1,-2-2-2,0 1 0,-3 1-2,0 1-1,-2-1-1,0-1 0,-1-2-1,-1-1-2,0 0 1,0 1-2,0 0 0,0 1 0,0 0-1,0 0-1,0 0 0,0 0 0,0 1-5,0 0-6,0 1-7,0 0-8,0 2-5,-1 1-5,-1 1-4,0 2-3,-3 1-2,-4 0 3,-4 1 3,-4 1 3,-2 0 1,-1 1 3,-1 1 2,-1 0 1,0 2 2,0-1 1,-2 2 1,0 0 1,0 1 2,0 0 0,1 2 2,1-1 0,1 1 4,0 0 6,1-2 6,1 0 7,1-1 3,2 1-1,2-1 0,2 1-1,1-1 3,1-2 5,1-1 6,1-1 7,0-2 1,2 0-3,1-3-2,2-1-2,0-1-3,0-1-1,1-2-2,-1-1-1,0 1-8,-1 5-12,0 3-14,-1 4-13,-4 2-6,-6-1-1,-5-2 1,-7-1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52043041586876" units="cm"/>
      <inkml:brushProperty name="height" value="0.0452043041586876" units="cm"/>
      <inkml:brushProperty name="color" value="#00BFF3"/>
      <inkml:brushProperty name="ignorePressure" value="0"/>
    </inkml:brush>
  </inkml:definitions>
  <inkml:trace contextRef="#ctx0" brushRef="#br0">13996 10511 983,'12'-34'-77,"2"10"22	,2 10 22,2 9 22,1 5 7,-1 0-7,-1 0-9,0 0-7,6 0-3,12 0 2,14 0 2,13 0 2,0 0 2,-13 0 1,-11 0 2,-13 0 1,-2 0 1,8 0 1,9 0 1,7 0 1,5 0 1,-1 0 1,-1 0 0,-1 0 2,1 1-1,1 0 2,1 0-1,2 2 2,0 0 0,1 1 0,-1 0 1,1 1 0,-1 0 3,-2 0 6,-1-2 6,-1 0 6,-2 0 7,0 0 5,0 0 7,-2-1 7,-1 1 1,-5 0-3,-4-1-4,-4 1-2,-3 0-4,0 0-1,0-1-3,-2 1-1,0 0-3,-2 0 0,-1-1-2,-2 1-2,0 0 0,-2-1-2,1 1 0,-2 0-2,-1-1 0,-1 0-1,-1-1-1,-2-1 0,-1 0-1,-1 0 0,-2 0-1,-1 0-1,-1 0 0,-1 0 0,-1 0 0,0 0-2</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48834076523781" units="cm"/>
      <inkml:brushProperty name="height" value="0.0448834076523781" units="cm"/>
      <inkml:brushProperty name="color" value="#00BFF3"/>
      <inkml:brushProperty name="ignorePressure" value="0"/>
    </inkml:brush>
  </inkml:definitions>
  <inkml:trace contextRef="#ctx0" brushRef="#br0">16076 9585 990,'59'43'-78,"-13"-13"23	,-13-11 22,-13-13 22,-6-5 11,-2 2 0,0 2 0,-1 2 0,1 2-4,2 2-8,2 3-7,2 1-9,4 3-2,7 4 2,5 2 2,7 5 2,2 1 1,1 2 2,-1 2 2,1 0 1,-2 0 4,-2-2 7,-4-4 6,-2-2 8,-2-2 6,-2-2 5,-3 0 6,-1-3 7,-3 0 1,-4-2-3,-3-2-2,-3 0-2,-3-3-2,-1-1-2,-2-3-1,-1-1-2,0-1-1,-1 0-1,1 1-1,-1 1-2,0 0 0,-2-1-1,-1-1 0,-1 0-2,-1 0 0,0-1-1,0 1 0,0-1-1,0 0 0,0 1-1,0-1 0,0 1-1,0 0-6,0 3-13,0 1-14,0 3-12,-3 1-5,-6-1 3,-7 1 4,-5-1 3,-4 2 2,1 0 3,-1 2 2,1 2 2,-1 0 2,-2 0 2,-1 0 1,-1 0 1,-1 0 2,1 0 0,1 0 2,1 0 1,0 1 3,0 0 7,2 1 6,0 0 7,1 0 6,0-3 6,2-1 7,-1-2 5,2-1-1,0 0-9,1 2-7,1 0-9,0-1-1,1-2 6,1-2 4,0-1 6,2-2 2,1 1-2,3 1-1,2 1-2,0 1-8,-2 3-12,-3 3-14,-1 2-12,-2 0-6,0-4 2,-1-5 3,-1-3 2,-1-1 1,-1 5 0,-1 3 0,-2 5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79998998343945" units="cm"/>
      <inkml:brushProperty name="height" value="0.0479998998343945" units="cm"/>
      <inkml:brushProperty name="color" value="#00BFF3"/>
      <inkml:brushProperty name="ignorePressure" value="0"/>
    </inkml:brush>
  </inkml:definitions>
  <inkml:trace contextRef="#ctx0" brushRef="#br0">13223 14051 760,'35'14'-27,"-5"-1"3	,-5-4 4,-6-2 3,-1 0 2,3 4-2,4 3-2,3 3-2,4 3 0,2 0 2,2 0 0,4 2 2,-2-2 1,-4-2 2,-5-3 0,-5-3 0,3 1 2,9 4 1,9 4 0,10 4 0,7 3 2,2-1 0,2 0 0,4 0 1,-1 0 3,-5-1 6,-3 0 5,-5-1 6,-4-2 6,-6-3 5,-5-2 7,-5-3 6,-5-1 1,-2-1-3,-4 1-3,-1-1-2,-4 0-3,-4-1-2,-2-2-2,-4-1-2,-2-1-1,0 0-1,0 1-2,0-1 0,1 0-2,0-1-1,1-1-1,0 0 0,1-1-1,-1 1-1,-1-1-1,-1 1 0,1-1-1,-1 1 0,0-1 0,0 1-1,0-1-1,0 0 0,1 1 0,-1-1 0,0 1-1,-1 1 0,-1 0-1,0 1 1,-1-1-1,1 1 0,-1-2-1,1 0 1,-1-1-1,1 1 0,-1-1 0,1 1 0,0-1-1,4-1 1,2 0-1,3-1 1,1-2-28,1-2-51,-1-3-53,0-3-53</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53479625284672" units="cm"/>
      <inkml:brushProperty name="height" value="0.0453479625284672" units="cm"/>
      <inkml:brushProperty name="color" value="#00BFF3"/>
      <inkml:brushProperty name="ignorePressure" value="0"/>
    </inkml:brush>
  </inkml:definitions>
  <inkml:trace contextRef="#ctx0" brushRef="#br0">15597 14029 980,'19'63'-77,"-5"-13"22	,-6-15 23,-5-14 21,-3-6 7,0 4-8,0 3-7,0 3-8,1 3-3,2 0 2,2 1 2,2 1 2,2-1 2,0 0 1,1-1 2,0 0 1,1-2 1,-1-3 1,-1-3 2,-1-2 0,0 0 4,-1 2 6,0 3 7,-1 3 6,0 1 3,1-1-1,2 0 0,1-1-1,2-1 0,-1 1-1,2-1 0,0 1 0,1-1-1,-2 1-1,0-1 0,-1 1 0,0-2 3,-1-3 5,-1-2 5,-1-3 6,1 0-1,0 1-7,1 3-6,1 2-7,-1 0-2,-1-3 6,-2-1 4,-1-2 5,0-2 2,-1-2-2,1-1-1,-1-1-1,0-1-1,1 1-1,-1-1-1,1 0-1,-1 0-1,-2-1 0,-1-1-1,-1 0-1,-1 0 0,0-1-1,0 0 0,0 1-1,-2-1 0,-4 1 0,-5-1-1,-3 1-1,-5-1-5,-6 1-14,-5-1-13,-5 0-13,-4 2-4,-1 0 3,-1 2 3,-2 1 4,-3 2 3,-2 2 1,-4 2 3,-4 2 3,-2 0 1,-2-1 1,-3-1 2,-1-2 1,0 0 5,4 0 6,3-1 7,4 1 7,3-2 6,5-1 6,3-2 6,5-3 5,4-1 2,4 0-2,6-2-2,4 0-3,4 0-2,2-2-1,1 0-2,3 0-1,2-1-2,2 3 0,2 0-2,2 2 0,0 0-26,-4 1-47,-1-1-50,-4 0-48</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49909493327141" units="cm"/>
      <inkml:brushProperty name="height" value="0.0449909493327141" units="cm"/>
      <inkml:brushProperty name="color" value="#00BFF3"/>
      <inkml:brushProperty name="ignorePressure" value="0"/>
    </inkml:brush>
  </inkml:definitions>
  <inkml:trace contextRef="#ctx0" brushRef="#br0">22707 3281 811,'8'-52'-29,"0"16"3	,3 14 5,1 15 3,4 7 2,7 0-3,6 0-1,7 0-2,3 0 0,1 0 1,1 0 2,1 0 0,0-1 3,0-1 0,0-2 1,1-2 1,-4 0 3,-5 0 8,-7 2 5,-4 0 8,-1 0-1,8-3-7,5-2-5,7-3-7,4 0-3,1 1 1,0 2 0,1 2 2,1 0-1,0-2 2,-1-2 0,1-1 0,-3 0 8,-4 0 13,-6 1 14,-4 1 14,-4 0 5,-1 2-4,-2 0-4,-2 1-3,-1 1-3,-3-1-3,-2 1-2,-3-1-2,-2 1-2,-2 1-1,-1 1-2,-1 0-1,-2 1-2,1 1 0,-1 1-2,1 0-1,-1 1 0,1 0-1,-1 0-1,0 0-1,1 0-1,-1 0 0,1 0 0,-1 0-1,1 0-1,-1-1 1,1-1-2,-1-1 0,5-1-26,6-3-54,8-3-53,7-1-53</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46095280349255" units="cm"/>
      <inkml:brushProperty name="height" value="0.0446095280349255" units="cm"/>
      <inkml:brushProperty name="color" value="#00BFF3"/>
      <inkml:brushProperty name="ignorePressure" value="0"/>
    </inkml:brush>
  </inkml:definitions>
  <inkml:trace contextRef="#ctx0" brushRef="#br0">24354 1971 818,'99'73'-30,"-23"-20"5	,-22-21 3,-23-22 4,-8-6 2,9 5-3,7 7-1,9 7-2,3 3-1,-3-2 2,-2 0 1,-3-1 2,-2-1 7,-4-1 14,-3-3 13,-3-1 14,-4-2 5,-5-2-3,-5-3-2,-5-2-3,-3-1-3,1 0 0,0 2-3,0 0-1,-1 0-2,-1 0-1,0-1-1,-1-2-1,-1 1-2,-1-1 0,0 1-1,-1-1 0,-2 1-2,0-1 0,0 1 0,-2-1-2,0 1 1,0-1-2,0 1 1,0-1-2,0 1-6,0 1-13,0 0-13,0 2-13,-1 0-5,-1 2 3,-2 2 4,-2 2 3,-3 0 3,-3 2 2,-5 0 2,-3 1 2,-4 2 2,-3 2 1,-1 2 2,-4 3 2,0 2 0,0 0 2,-1 1 1,1 1 0,0 0 2,1 0 0,0-2 1,2 0 1,0-2 7,2-1 13,2-2 15,2-2 13,2-1 5,5-2-4,3-1-2,4-2-4,4-1-3,1-1-2,1-1-2,2-1-2,0 1-24,-4 0-45,-3 1-44,-3 1-46</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0-08-29T01:07:38"/>
    </inkml:context>
    <inkml:brush xml:id="br0">
      <inkml:brushProperty name="width" value="0.0444444417953491" units="cm"/>
      <inkml:brushProperty name="height" value="0.0444444417953491" units="cm"/>
      <inkml:brushProperty name="color" value="#00BFF3"/>
      <inkml:brushProperty name="ignorePressure" value="0"/>
    </inkml:brush>
  </inkml:definitions>
  <inkml:trace contextRef="#ctx0" brushRef="#br0">23044 5018 999,'76'-5'-78,"-17"1"23	,-17 1 21,-18 2 23,-5 1 7,5 0-8,4 0-8,5 0-7,4 0-4,4 0 3,3 0 1,3 0 3,4 0 2,5 0 0,4 0 3,6 0 0,-2 0 2,-9 0 1,-10 0 1,-8 0 1,0 0 1,9 0 0,9 0 1,8 0 1,4 0 4,-1 0 5,-2 0 7,-1 0 7,-5 0 5,-8 0 7,-6 0 6,-8 0 7,-6 0 1,-4 0-3,-3 0-3,-5 0-3,-4 1-2,-2 0-2,-4 1-2,-3 1-2,0 2-24,6 3-46,4 3-45,6 4-47</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reserve="1">
  <p:cSld name="1_垂直排列标题与&#10;文本">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customXml" Target="../ink/ink4.xml"/><Relationship Id="rId7" Type="http://schemas.openxmlformats.org/officeDocument/2006/relationships/image" Target="../media/image16.png"/><Relationship Id="rId6" Type="http://schemas.openxmlformats.org/officeDocument/2006/relationships/customXml" Target="../ink/ink3.xml"/><Relationship Id="rId5" Type="http://schemas.openxmlformats.org/officeDocument/2006/relationships/image" Target="../media/image15.png"/><Relationship Id="rId4" Type="http://schemas.openxmlformats.org/officeDocument/2006/relationships/customXml" Target="../ink/ink2.xml"/><Relationship Id="rId38" Type="http://schemas.openxmlformats.org/officeDocument/2006/relationships/slideLayout" Target="../slideLayouts/slideLayout3.xml"/><Relationship Id="rId37" Type="http://schemas.openxmlformats.org/officeDocument/2006/relationships/image" Target="../media/image31.png"/><Relationship Id="rId36" Type="http://schemas.openxmlformats.org/officeDocument/2006/relationships/customXml" Target="../ink/ink18.xml"/><Relationship Id="rId35" Type="http://schemas.openxmlformats.org/officeDocument/2006/relationships/image" Target="../media/image30.png"/><Relationship Id="rId34" Type="http://schemas.openxmlformats.org/officeDocument/2006/relationships/customXml" Target="../ink/ink17.xml"/><Relationship Id="rId33" Type="http://schemas.openxmlformats.org/officeDocument/2006/relationships/image" Target="../media/image29.png"/><Relationship Id="rId32" Type="http://schemas.openxmlformats.org/officeDocument/2006/relationships/customXml" Target="../ink/ink16.xml"/><Relationship Id="rId31" Type="http://schemas.openxmlformats.org/officeDocument/2006/relationships/image" Target="../media/image28.png"/><Relationship Id="rId30" Type="http://schemas.openxmlformats.org/officeDocument/2006/relationships/customXml" Target="../ink/ink15.xml"/><Relationship Id="rId3" Type="http://schemas.openxmlformats.org/officeDocument/2006/relationships/image" Target="../media/image14.png"/><Relationship Id="rId29" Type="http://schemas.openxmlformats.org/officeDocument/2006/relationships/image" Target="../media/image27.png"/><Relationship Id="rId28" Type="http://schemas.openxmlformats.org/officeDocument/2006/relationships/customXml" Target="../ink/ink14.xml"/><Relationship Id="rId27" Type="http://schemas.openxmlformats.org/officeDocument/2006/relationships/image" Target="../media/image26.png"/><Relationship Id="rId26" Type="http://schemas.openxmlformats.org/officeDocument/2006/relationships/customXml" Target="../ink/ink13.xml"/><Relationship Id="rId25" Type="http://schemas.openxmlformats.org/officeDocument/2006/relationships/image" Target="../media/image25.png"/><Relationship Id="rId24" Type="http://schemas.openxmlformats.org/officeDocument/2006/relationships/customXml" Target="../ink/ink12.xml"/><Relationship Id="rId23" Type="http://schemas.openxmlformats.org/officeDocument/2006/relationships/image" Target="../media/image24.png"/><Relationship Id="rId22" Type="http://schemas.openxmlformats.org/officeDocument/2006/relationships/customXml" Target="../ink/ink11.xml"/><Relationship Id="rId21" Type="http://schemas.openxmlformats.org/officeDocument/2006/relationships/image" Target="../media/image23.png"/><Relationship Id="rId20" Type="http://schemas.openxmlformats.org/officeDocument/2006/relationships/customXml" Target="../ink/ink10.xml"/><Relationship Id="rId2" Type="http://schemas.openxmlformats.org/officeDocument/2006/relationships/customXml" Target="../ink/ink1.xml"/><Relationship Id="rId19" Type="http://schemas.openxmlformats.org/officeDocument/2006/relationships/image" Target="../media/image22.png"/><Relationship Id="rId18" Type="http://schemas.openxmlformats.org/officeDocument/2006/relationships/customXml" Target="../ink/ink9.xml"/><Relationship Id="rId17" Type="http://schemas.openxmlformats.org/officeDocument/2006/relationships/image" Target="../media/image21.png"/><Relationship Id="rId16" Type="http://schemas.openxmlformats.org/officeDocument/2006/relationships/customXml" Target="../ink/ink8.xml"/><Relationship Id="rId15" Type="http://schemas.openxmlformats.org/officeDocument/2006/relationships/image" Target="../media/image20.png"/><Relationship Id="rId14" Type="http://schemas.openxmlformats.org/officeDocument/2006/relationships/customXml" Target="../ink/ink7.xml"/><Relationship Id="rId13" Type="http://schemas.openxmlformats.org/officeDocument/2006/relationships/image" Target="../media/image19.png"/><Relationship Id="rId12" Type="http://schemas.openxmlformats.org/officeDocument/2006/relationships/customXml" Target="../ink/ink6.xml"/><Relationship Id="rId11" Type="http://schemas.openxmlformats.org/officeDocument/2006/relationships/image" Target="../media/image18.png"/><Relationship Id="rId10" Type="http://schemas.openxmlformats.org/officeDocument/2006/relationships/customXml" Target="../ink/ink5.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821055" y="4217670"/>
            <a:ext cx="5616000" cy="0"/>
          </a:xfrm>
          <a:prstGeom prst="line">
            <a:avLst/>
          </a:prstGeom>
          <a:ln>
            <a:noFill/>
          </a:ln>
          <a:extLst>
            <a:ext uri="{91240B29-F687-4F45-9708-019B960494DF}">
              <a14:hiddenLine xmlns:a14="http://schemas.microsoft.com/office/drawing/2010/main">
                <a:solidFill>
                  <a:schemeClr val="accent1">
                    <a:lumMod val="40000"/>
                    <a:lumOff val="60000"/>
                  </a:schemeClr>
                </a:solidFill>
              </a14:hiddenLine>
            </a:ext>
          </a:extLst>
        </p:spPr>
        <p:style>
          <a:lnRef idx="1">
            <a:schemeClr val="accent1"/>
          </a:lnRef>
          <a:fillRef idx="0">
            <a:schemeClr val="accent1"/>
          </a:fillRef>
          <a:effectRef idx="0">
            <a:schemeClr val="accent1"/>
          </a:effectRef>
          <a:fontRef idx="minor">
            <a:schemeClr val="tx1"/>
          </a:fontRef>
        </p:style>
      </p:cxnSp>
      <p:pic>
        <p:nvPicPr>
          <p:cNvPr id="4" name="图片 3" descr="图片1"/>
          <p:cNvPicPr>
            <a:picLocks noChangeAspect="1"/>
          </p:cNvPicPr>
          <p:nvPr/>
        </p:nvPicPr>
        <p:blipFill>
          <a:blip r:embed="rId1"/>
          <a:stretch>
            <a:fillRect/>
          </a:stretch>
        </p:blipFill>
        <p:spPr>
          <a:xfrm flipH="1">
            <a:off x="5029200" y="-1905"/>
            <a:ext cx="7154545" cy="6861810"/>
          </a:xfrm>
          <a:prstGeom prst="rect">
            <a:avLst/>
          </a:prstGeom>
        </p:spPr>
      </p:pic>
      <p:sp>
        <p:nvSpPr>
          <p:cNvPr id="5" name="文本框 4"/>
          <p:cNvSpPr txBox="1"/>
          <p:nvPr/>
        </p:nvSpPr>
        <p:spPr>
          <a:xfrm>
            <a:off x="513080" y="933450"/>
            <a:ext cx="7365365" cy="5577840"/>
          </a:xfrm>
          <a:prstGeom prst="rect">
            <a:avLst/>
          </a:prstGeom>
          <a:noFill/>
        </p:spPr>
        <p:txBody>
          <a:bodyPr wrap="square" rtlCol="0">
            <a:spAutoFit/>
          </a:bodyPr>
          <a:lstStyle/>
          <a:p>
            <a:r>
              <a:rPr lang="en-US" altLang="zh-CN" sz="6000" b="1">
                <a:solidFill>
                  <a:schemeClr val="bg1">
                    <a:lumMod val="95000"/>
                  </a:schemeClr>
                </a:solidFill>
                <a:latin typeface="幼圆" charset="-122"/>
                <a:ea typeface="幼圆" charset="-122"/>
                <a:cs typeface="幼圆" charset="-122"/>
                <a:sym typeface="+mn-ea"/>
              </a:rPr>
              <a:t>Distinctions between </a:t>
            </a:r>
            <a:r>
              <a:rPr lang="en-US" altLang="zh-CN" sz="6000" b="1">
                <a:solidFill>
                  <a:schemeClr val="bg1">
                    <a:lumMod val="95000"/>
                  </a:schemeClr>
                </a:solidFill>
                <a:latin typeface="幼圆" charset="-122"/>
                <a:ea typeface="幼圆" charset="-122"/>
                <a:cs typeface="幼圆" charset="-122"/>
                <a:sym typeface="+mn-ea"/>
              </a:rPr>
              <a:t>managers</a:t>
            </a:r>
            <a:r>
              <a:rPr lang="en-US" altLang="zh-CN" sz="6000" b="1">
                <a:solidFill>
                  <a:schemeClr val="bg1">
                    <a:lumMod val="95000"/>
                  </a:schemeClr>
                </a:solidFill>
                <a:latin typeface="幼圆" charset="-122"/>
                <a:ea typeface="幼圆" charset="-122"/>
                <a:cs typeface="幼圆" charset="-122"/>
                <a:sym typeface="+mn-ea"/>
              </a:rPr>
              <a:t>, administrators, leaders</a:t>
            </a:r>
            <a:endParaRPr lang="en-US" altLang="zh-CN" sz="6000" b="1">
              <a:solidFill>
                <a:schemeClr val="bg1">
                  <a:lumMod val="95000"/>
                </a:schemeClr>
              </a:solidFill>
              <a:latin typeface="幼圆" charset="-122"/>
              <a:ea typeface="幼圆" charset="-122"/>
              <a:cs typeface="幼圆" charset="-122"/>
              <a:sym typeface="+mn-ea"/>
            </a:endParaRPr>
          </a:p>
          <a:p>
            <a:endParaRPr lang="en-US" altLang="zh-CN" sz="6000" b="1">
              <a:solidFill>
                <a:schemeClr val="bg1">
                  <a:lumMod val="95000"/>
                </a:schemeClr>
              </a:solidFill>
              <a:latin typeface="幼圆" charset="-122"/>
              <a:ea typeface="幼圆" charset="-122"/>
              <a:cs typeface="幼圆" charset="-122"/>
              <a:sym typeface="+mn-ea"/>
            </a:endParaRPr>
          </a:p>
          <a:p>
            <a:endParaRPr lang="en-US" altLang="zh-CN" sz="6000" b="1">
              <a:solidFill>
                <a:schemeClr val="bg1">
                  <a:lumMod val="95000"/>
                </a:schemeClr>
              </a:solidFill>
              <a:latin typeface="幼圆" charset="-122"/>
              <a:ea typeface="幼圆" charset="-122"/>
              <a:cs typeface="幼圆" charset="-122"/>
              <a:sym typeface="+mn-ea"/>
            </a:endParaRPr>
          </a:p>
        </p:txBody>
      </p:sp>
      <p:cxnSp>
        <p:nvCxnSpPr>
          <p:cNvPr id="6" name="直接连接符 5"/>
          <p:cNvCxnSpPr/>
          <p:nvPr/>
        </p:nvCxnSpPr>
        <p:spPr>
          <a:xfrm>
            <a:off x="821055" y="3798570"/>
            <a:ext cx="5616000" cy="0"/>
          </a:xfrm>
          <a:prstGeom prst="line">
            <a:avLst/>
          </a:prstGeom>
          <a:ln>
            <a:noFill/>
          </a:ln>
          <a:extLst>
            <a:ext uri="{91240B29-F687-4F45-9708-019B960494DF}">
              <a14:hiddenLine xmlns:a14="http://schemas.microsoft.com/office/drawing/2010/main">
                <a:solidFill>
                  <a:schemeClr val="bg1"/>
                </a:solidFill>
              </a14:hiddenLine>
            </a:ext>
          </a:extLst>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26745" y="5617845"/>
            <a:ext cx="5810250" cy="365760"/>
          </a:xfrm>
          <a:prstGeom prst="rect">
            <a:avLst/>
          </a:prstGeom>
          <a:noFill/>
        </p:spPr>
        <p:txBody>
          <a:bodyPr wrap="square" rtlCol="0">
            <a:spAutoFit/>
          </a:bodyPr>
          <a:lstStyle/>
          <a:p>
            <a:pPr algn="ctr"/>
            <a:r>
              <a:rPr lang="zh-CN" altLang="en-US">
                <a:solidFill>
                  <a:schemeClr val="bg1"/>
                </a:solidFill>
                <a:latin typeface="新宋体" charset="-122"/>
                <a:ea typeface="新宋体" charset="-122"/>
                <a:sym typeface="+mn-ea"/>
              </a:rPr>
              <a:t>maker</a:t>
            </a:r>
            <a:r>
              <a:rPr lang="en-US" altLang="zh-CN">
                <a:solidFill>
                  <a:schemeClr val="bg1"/>
                </a:solidFill>
                <a:latin typeface="新宋体" charset="-122"/>
                <a:ea typeface="新宋体" charset="-122"/>
                <a:sym typeface="+mn-ea"/>
              </a:rPr>
              <a:t>: Harry</a:t>
            </a:r>
            <a:endParaRPr lang="en-US" altLang="zh-CN">
              <a:solidFill>
                <a:schemeClr val="bg1"/>
              </a:solidFill>
              <a:latin typeface="新宋体" charset="-122"/>
              <a:ea typeface="新宋体" charset="-122"/>
              <a:sym typeface="+mn-ea"/>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1 - 副本"/>
          <p:cNvPicPr>
            <a:picLocks noChangeAspect="1"/>
          </p:cNvPicPr>
          <p:nvPr/>
        </p:nvPicPr>
        <p:blipFill>
          <a:blip r:embed="rId1"/>
          <a:stretch>
            <a:fillRect/>
          </a:stretch>
        </p:blipFill>
        <p:spPr>
          <a:xfrm rot="5400000">
            <a:off x="509270" y="-502920"/>
            <a:ext cx="3218815" cy="4255135"/>
          </a:xfrm>
          <a:prstGeom prst="rect">
            <a:avLst/>
          </a:prstGeom>
        </p:spPr>
      </p:pic>
      <p:sp>
        <p:nvSpPr>
          <p:cNvPr id="6" name="任意多边形: 形状 5"/>
          <p:cNvSpPr/>
          <p:nvPr/>
        </p:nvSpPr>
        <p:spPr>
          <a:xfrm>
            <a:off x="5972810" y="1070610"/>
            <a:ext cx="2962910" cy="1898015"/>
          </a:xfrm>
          <a:custGeom>
            <a:avLst/>
            <a:gdLst>
              <a:gd name="connsiteX0" fmla="*/ 2185191 w 2863371"/>
              <a:gd name="connsiteY0" fmla="*/ 0 h 2218896"/>
              <a:gd name="connsiteX1" fmla="*/ 2863371 w 2863371"/>
              <a:gd name="connsiteY1" fmla="*/ 1109448 h 2218896"/>
              <a:gd name="connsiteX2" fmla="*/ 2185191 w 2863371"/>
              <a:gd name="connsiteY2" fmla="*/ 2218896 h 2218896"/>
              <a:gd name="connsiteX3" fmla="*/ 2185191 w 2863371"/>
              <a:gd name="connsiteY3" fmla="*/ 1916826 h 2218896"/>
              <a:gd name="connsiteX4" fmla="*/ 0 w 2863371"/>
              <a:gd name="connsiteY4" fmla="*/ 1916826 h 2218896"/>
              <a:gd name="connsiteX5" fmla="*/ 0 w 2863371"/>
              <a:gd name="connsiteY5" fmla="*/ 314769 h 2218896"/>
              <a:gd name="connsiteX6" fmla="*/ 2185191 w 2863371"/>
              <a:gd name="connsiteY6" fmla="*/ 314769 h 22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371" h="2218896">
                <a:moveTo>
                  <a:pt x="2185191" y="0"/>
                </a:moveTo>
                <a:lnTo>
                  <a:pt x="2863371" y="1109448"/>
                </a:lnTo>
                <a:lnTo>
                  <a:pt x="2185191" y="2218896"/>
                </a:lnTo>
                <a:lnTo>
                  <a:pt x="2185191" y="1916826"/>
                </a:lnTo>
                <a:lnTo>
                  <a:pt x="0" y="1916826"/>
                </a:lnTo>
                <a:lnTo>
                  <a:pt x="0" y="314769"/>
                </a:lnTo>
                <a:lnTo>
                  <a:pt x="2185191" y="314769"/>
                </a:lnTo>
                <a:close/>
              </a:path>
            </a:pathLst>
          </a:custGeom>
          <a:noFill/>
          <a:ln w="3175">
            <a:solidFill>
              <a:schemeClr val="bg1">
                <a:alpha val="25000"/>
              </a:schemeClr>
            </a:solidFill>
          </a:ln>
          <a:effectLst>
            <a:outerShdw dist="76200" algn="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Noto Sans S Chinese Light" pitchFamily="34" charset="-122"/>
              <a:ea typeface="Noto Sans S Chinese Light" pitchFamily="34" charset="-122"/>
              <a:sym typeface="Noto Sans S Chinese Light" pitchFamily="34" charset="-122"/>
            </a:endParaRPr>
          </a:p>
        </p:txBody>
      </p:sp>
      <p:sp>
        <p:nvSpPr>
          <p:cNvPr id="25" name="任意多边形: 形状 10"/>
          <p:cNvSpPr/>
          <p:nvPr/>
        </p:nvSpPr>
        <p:spPr>
          <a:xfrm>
            <a:off x="1348740" y="1070610"/>
            <a:ext cx="2517775" cy="1897380"/>
          </a:xfrm>
          <a:custGeom>
            <a:avLst/>
            <a:gdLst>
              <a:gd name="connsiteX0" fmla="*/ 1857262 w 2433669"/>
              <a:gd name="connsiteY0" fmla="*/ 0 h 2218897"/>
              <a:gd name="connsiteX1" fmla="*/ 2433669 w 2433669"/>
              <a:gd name="connsiteY1" fmla="*/ 1109449 h 2218897"/>
              <a:gd name="connsiteX2" fmla="*/ 1857262 w 2433669"/>
              <a:gd name="connsiteY2" fmla="*/ 2218897 h 2218897"/>
              <a:gd name="connsiteX3" fmla="*/ 1857262 w 2433669"/>
              <a:gd name="connsiteY3" fmla="*/ 1915239 h 2218897"/>
              <a:gd name="connsiteX4" fmla="*/ 0 w 2433669"/>
              <a:gd name="connsiteY4" fmla="*/ 1915239 h 2218897"/>
              <a:gd name="connsiteX5" fmla="*/ 0 w 2433669"/>
              <a:gd name="connsiteY5" fmla="*/ 313182 h 2218897"/>
              <a:gd name="connsiteX6" fmla="*/ 1857262 w 2433669"/>
              <a:gd name="connsiteY6" fmla="*/ 313182 h 221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3669" h="2218897">
                <a:moveTo>
                  <a:pt x="1857262" y="0"/>
                </a:moveTo>
                <a:lnTo>
                  <a:pt x="2433669" y="1109449"/>
                </a:lnTo>
                <a:lnTo>
                  <a:pt x="1857262" y="2218897"/>
                </a:lnTo>
                <a:lnTo>
                  <a:pt x="1857262" y="1915239"/>
                </a:lnTo>
                <a:lnTo>
                  <a:pt x="0" y="1915239"/>
                </a:lnTo>
                <a:lnTo>
                  <a:pt x="0" y="313182"/>
                </a:lnTo>
                <a:lnTo>
                  <a:pt x="1857262" y="313182"/>
                </a:lnTo>
                <a:close/>
              </a:path>
            </a:pathLst>
          </a:custGeom>
          <a:noFill/>
          <a:ln w="9525">
            <a:solidFill>
              <a:schemeClr val="bg1">
                <a:alpha val="25000"/>
              </a:schemeClr>
            </a:solidFill>
          </a:ln>
          <a:effectLst>
            <a:outerShdw dist="76200" algn="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Noto Sans S Chinese Light" pitchFamily="34" charset="-122"/>
              <a:ea typeface="Noto Sans S Chinese Light" pitchFamily="34" charset="-122"/>
              <a:sym typeface="Noto Sans S Chinese Light" pitchFamily="34" charset="-122"/>
            </a:endParaRPr>
          </a:p>
        </p:txBody>
      </p:sp>
      <p:sp>
        <p:nvSpPr>
          <p:cNvPr id="30" name="任意多边形: 形状 3"/>
          <p:cNvSpPr/>
          <p:nvPr/>
        </p:nvSpPr>
        <p:spPr>
          <a:xfrm rot="5400000">
            <a:off x="9467850" y="4204970"/>
            <a:ext cx="1898015" cy="2962910"/>
          </a:xfrm>
          <a:custGeom>
            <a:avLst/>
            <a:gdLst>
              <a:gd name="connsiteX0" fmla="*/ 0 w 2218896"/>
              <a:gd name="connsiteY0" fmla="*/ 678180 h 2863370"/>
              <a:gd name="connsiteX1" fmla="*/ 1109448 w 2218896"/>
              <a:gd name="connsiteY1" fmla="*/ 0 h 2863370"/>
              <a:gd name="connsiteX2" fmla="*/ 2218896 w 2218896"/>
              <a:gd name="connsiteY2" fmla="*/ 678180 h 2863370"/>
              <a:gd name="connsiteX3" fmla="*/ 1920003 w 2218896"/>
              <a:gd name="connsiteY3" fmla="*/ 678180 h 2863370"/>
              <a:gd name="connsiteX4" fmla="*/ 1920003 w 2218896"/>
              <a:gd name="connsiteY4" fmla="*/ 2863370 h 2863370"/>
              <a:gd name="connsiteX5" fmla="*/ 317946 w 2218896"/>
              <a:gd name="connsiteY5" fmla="*/ 2863370 h 2863370"/>
              <a:gd name="connsiteX6" fmla="*/ 317946 w 2218896"/>
              <a:gd name="connsiteY6" fmla="*/ 678180 h 286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8896" h="2863370">
                <a:moveTo>
                  <a:pt x="0" y="678180"/>
                </a:moveTo>
                <a:lnTo>
                  <a:pt x="1109448" y="0"/>
                </a:lnTo>
                <a:lnTo>
                  <a:pt x="2218896" y="678180"/>
                </a:lnTo>
                <a:lnTo>
                  <a:pt x="1920003" y="678180"/>
                </a:lnTo>
                <a:lnTo>
                  <a:pt x="1920003" y="2863370"/>
                </a:lnTo>
                <a:lnTo>
                  <a:pt x="317946" y="2863370"/>
                </a:lnTo>
                <a:lnTo>
                  <a:pt x="317946" y="678180"/>
                </a:lnTo>
                <a:close/>
              </a:path>
            </a:pathLst>
          </a:custGeom>
          <a:solidFill>
            <a:schemeClr val="bg1">
              <a:alpha val="25000"/>
            </a:schemeClr>
          </a:solidFill>
          <a:ln w="76200">
            <a:noFill/>
          </a:ln>
          <a:effectLst>
            <a:outerShdw dist="76200" algn="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Noto Sans S Chinese Light" pitchFamily="34" charset="-122"/>
              <a:ea typeface="Noto Sans S Chinese Light" pitchFamily="34" charset="-122"/>
              <a:sym typeface="Noto Sans S Chinese Light" pitchFamily="34" charset="-122"/>
            </a:endParaRPr>
          </a:p>
        </p:txBody>
      </p:sp>
      <p:sp>
        <p:nvSpPr>
          <p:cNvPr id="35" name="任意多边形: 形状 7"/>
          <p:cNvSpPr/>
          <p:nvPr/>
        </p:nvSpPr>
        <p:spPr>
          <a:xfrm>
            <a:off x="3489960" y="4737735"/>
            <a:ext cx="2962910" cy="1898015"/>
          </a:xfrm>
          <a:custGeom>
            <a:avLst/>
            <a:gdLst>
              <a:gd name="connsiteX0" fmla="*/ 2185188 w 2863368"/>
              <a:gd name="connsiteY0" fmla="*/ 0 h 2218896"/>
              <a:gd name="connsiteX1" fmla="*/ 2863368 w 2863368"/>
              <a:gd name="connsiteY1" fmla="*/ 1109448 h 2218896"/>
              <a:gd name="connsiteX2" fmla="*/ 2185188 w 2863368"/>
              <a:gd name="connsiteY2" fmla="*/ 2218896 h 2218896"/>
              <a:gd name="connsiteX3" fmla="*/ 2185188 w 2863368"/>
              <a:gd name="connsiteY3" fmla="*/ 1915239 h 2218896"/>
              <a:gd name="connsiteX4" fmla="*/ 0 w 2863368"/>
              <a:gd name="connsiteY4" fmla="*/ 1915239 h 2218896"/>
              <a:gd name="connsiteX5" fmla="*/ 0 w 2863368"/>
              <a:gd name="connsiteY5" fmla="*/ 313182 h 2218896"/>
              <a:gd name="connsiteX6" fmla="*/ 2185188 w 2863368"/>
              <a:gd name="connsiteY6" fmla="*/ 313182 h 22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368" h="2218896">
                <a:moveTo>
                  <a:pt x="2185188" y="0"/>
                </a:moveTo>
                <a:lnTo>
                  <a:pt x="2863368" y="1109448"/>
                </a:lnTo>
                <a:lnTo>
                  <a:pt x="2185188" y="2218896"/>
                </a:lnTo>
                <a:lnTo>
                  <a:pt x="2185188" y="1915239"/>
                </a:lnTo>
                <a:lnTo>
                  <a:pt x="0" y="1915239"/>
                </a:lnTo>
                <a:lnTo>
                  <a:pt x="0" y="313182"/>
                </a:lnTo>
                <a:lnTo>
                  <a:pt x="2185188" y="313182"/>
                </a:lnTo>
                <a:close/>
              </a:path>
            </a:pathLst>
          </a:custGeom>
          <a:solidFill>
            <a:schemeClr val="bg1">
              <a:alpha val="25000"/>
            </a:schemeClr>
          </a:solidFill>
          <a:ln w="76200">
            <a:noFill/>
          </a:ln>
          <a:effectLst>
            <a:outerShdw dist="76200" algn="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Noto Sans S Chinese Light" pitchFamily="34" charset="-122"/>
              <a:ea typeface="Noto Sans S Chinese Light" pitchFamily="34" charset="-122"/>
              <a:sym typeface="Noto Sans S Chinese Light" pitchFamily="34" charset="-122"/>
            </a:endParaRPr>
          </a:p>
        </p:txBody>
      </p:sp>
      <p:sp>
        <p:nvSpPr>
          <p:cNvPr id="7" name="文本框 6"/>
          <p:cNvSpPr txBox="1"/>
          <p:nvPr/>
        </p:nvSpPr>
        <p:spPr>
          <a:xfrm>
            <a:off x="485775" y="156210"/>
            <a:ext cx="7494270" cy="914400"/>
          </a:xfrm>
          <a:prstGeom prst="rect">
            <a:avLst/>
          </a:prstGeom>
          <a:noFill/>
        </p:spPr>
        <p:txBody>
          <a:bodyPr wrap="square" rtlCol="0">
            <a:spAutoFit/>
          </a:bodyPr>
          <a:lstStyle/>
          <a:p>
            <a:pPr algn="ctr"/>
            <a:r>
              <a:rPr lang="zh-CN" altLang="en-US" sz="5400" b="1" dirty="0">
                <a:solidFill>
                  <a:schemeClr val="bg1"/>
                </a:solidFill>
                <a:latin typeface="新宋体" charset="-122"/>
                <a:ea typeface="新宋体" charset="-122"/>
              </a:rPr>
              <a:t>Famous Quotes Sharing</a:t>
            </a:r>
            <a:endParaRPr lang="zh-CN" altLang="en-US" sz="5400" b="1" dirty="0">
              <a:solidFill>
                <a:schemeClr val="bg1"/>
              </a:solidFill>
              <a:latin typeface="新宋体" charset="-122"/>
              <a:ea typeface="新宋体" charset="-122"/>
            </a:endParaRPr>
          </a:p>
        </p:txBody>
      </p:sp>
      <p:sp>
        <p:nvSpPr>
          <p:cNvPr id="2" name="文本框 1"/>
          <p:cNvSpPr txBox="1"/>
          <p:nvPr/>
        </p:nvSpPr>
        <p:spPr>
          <a:xfrm>
            <a:off x="1102995" y="2968625"/>
            <a:ext cx="9568815" cy="2982595"/>
          </a:xfrm>
          <a:prstGeom prst="rect">
            <a:avLst/>
          </a:prstGeom>
          <a:noFill/>
        </p:spPr>
        <p:txBody>
          <a:bodyPr wrap="square" rtlCol="0">
            <a:noAutofit/>
          </a:bodyPr>
          <a:p>
            <a:pPr algn="ctr">
              <a:lnSpc>
                <a:spcPct val="100000"/>
              </a:lnSpc>
            </a:pPr>
            <a:r>
              <a:rPr lang="zh-CN" altLang="en-US" sz="4000">
                <a:solidFill>
                  <a:schemeClr val="bg1">
                    <a:lumMod val="95000"/>
                  </a:schemeClr>
                </a:solidFill>
              </a:rPr>
              <a:t>The manager does things right, the leader does the right thing</a:t>
            </a:r>
            <a:endParaRPr lang="zh-CN" altLang="en-US" sz="4000">
              <a:solidFill>
                <a:schemeClr val="bg1">
                  <a:lumMod val="95000"/>
                </a:schemeClr>
              </a:solidFill>
            </a:endParaRPr>
          </a:p>
          <a:p>
            <a:pPr algn="ctr">
              <a:lnSpc>
                <a:spcPct val="100000"/>
              </a:lnSpc>
            </a:pPr>
            <a:r>
              <a:rPr lang="zh-CN" altLang="en-US" sz="4000">
                <a:solidFill>
                  <a:schemeClr val="bg1">
                    <a:lumMod val="95000"/>
                  </a:schemeClr>
                </a:solidFill>
              </a:rPr>
              <a:t>经理把事情做对 领导人做正确的事</a:t>
            </a:r>
            <a:endParaRPr lang="zh-CN" altLang="en-US" sz="4000">
              <a:solidFill>
                <a:schemeClr val="bg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rivate/var/mobile/Containers/Data/Application/63DBD559-41F6-476C-9591-5DEA1651026A/tmp/insert_image_tmp_dir/2020-08-30 17:32:57.008000.png2020-08-30 17:32:57.008000"/>
          <p:cNvPicPr>
            <a:picLocks noChangeAspect="1"/>
          </p:cNvPicPr>
          <p:nvPr/>
        </p:nvPicPr>
        <p:blipFill>
          <a:blip r:embed="rId1"/>
          <a:srcRect/>
          <a:stretch>
            <a:fillRect/>
          </a:stretch>
        </p:blipFill>
        <p:spPr>
          <a:xfrm>
            <a:off x="920433" y="706120"/>
            <a:ext cx="4568190" cy="5774055"/>
          </a:xfrm>
          <a:prstGeom prst="rect">
            <a:avLst/>
          </a:prstGeom>
        </p:spPr>
      </p:pic>
      <p:pic>
        <p:nvPicPr>
          <p:cNvPr id="75" name="图片 74" descr="图片1 - 副本"/>
          <p:cNvPicPr>
            <a:picLocks noChangeAspect="1"/>
          </p:cNvPicPr>
          <p:nvPr/>
        </p:nvPicPr>
        <p:blipFill>
          <a:blip r:embed="rId2"/>
          <a:stretch>
            <a:fillRect/>
          </a:stretch>
        </p:blipFill>
        <p:spPr>
          <a:xfrm rot="5400000">
            <a:off x="509270" y="-502920"/>
            <a:ext cx="3218815" cy="4255135"/>
          </a:xfrm>
          <a:prstGeom prst="rect">
            <a:avLst/>
          </a:prstGeom>
        </p:spPr>
      </p:pic>
      <p:sp>
        <p:nvSpPr>
          <p:cNvPr id="7" name="文本框 6"/>
          <p:cNvSpPr txBox="1"/>
          <p:nvPr/>
        </p:nvSpPr>
        <p:spPr>
          <a:xfrm>
            <a:off x="5488940" y="249662"/>
            <a:ext cx="6096000" cy="822960"/>
          </a:xfrm>
          <a:prstGeom prst="rect">
            <a:avLst/>
          </a:prstGeom>
          <a:noFill/>
        </p:spPr>
        <p:txBody>
          <a:bodyPr wrap="square" rtlCol="0">
            <a:spAutoFit/>
          </a:bodyPr>
          <a:lstStyle/>
          <a:p>
            <a:pPr algn="ctr"/>
            <a:r>
              <a:rPr lang="zh-CN" altLang="en-US" sz="4800" b="1" dirty="0">
                <a:solidFill>
                  <a:schemeClr val="bg1"/>
                </a:solidFill>
                <a:latin typeface="新宋体" charset="-122"/>
                <a:ea typeface="新宋体" charset="-122"/>
              </a:rPr>
              <a:t>Famous </a:t>
            </a:r>
            <a:r>
              <a:rPr lang="zh-CN" altLang="en-US" sz="4800" b="1" dirty="0">
                <a:solidFill>
                  <a:schemeClr val="bg1"/>
                </a:solidFill>
                <a:latin typeface="新宋体" charset="-122"/>
                <a:ea typeface="新宋体" charset="-122"/>
              </a:rPr>
              <a:t>leader</a:t>
            </a:r>
            <a:endParaRPr lang="zh-CN" altLang="en-US" sz="4800" b="1" dirty="0">
              <a:solidFill>
                <a:schemeClr val="bg1"/>
              </a:solidFill>
              <a:latin typeface="新宋体" charset="-122"/>
              <a:ea typeface="新宋体" charset="-122"/>
            </a:endParaRPr>
          </a:p>
        </p:txBody>
      </p:sp>
      <p:sp>
        <p:nvSpPr>
          <p:cNvPr id="3" name="文本框 2"/>
          <p:cNvSpPr txBox="1"/>
          <p:nvPr/>
        </p:nvSpPr>
        <p:spPr>
          <a:xfrm>
            <a:off x="5488940" y="1072515"/>
            <a:ext cx="6705600" cy="5296535"/>
          </a:xfrm>
          <a:prstGeom prst="rect">
            <a:avLst/>
          </a:prstGeom>
          <a:noFill/>
        </p:spPr>
        <p:txBody>
          <a:bodyPr wrap="square" rtlCol="0">
            <a:noAutofit/>
          </a:bodyPr>
          <a:p>
            <a:pPr algn="ctr">
              <a:lnSpc>
                <a:spcPct val="100000"/>
              </a:lnSpc>
            </a:pPr>
            <a:r>
              <a:rPr lang="zh-CN" altLang="en-US" sz="2800">
                <a:solidFill>
                  <a:schemeClr val="bg1">
                    <a:lumMod val="95000"/>
                  </a:schemeClr>
                </a:solidFill>
              </a:rPr>
              <a:t>Sun Yat-sen's great leader, great national hero, patriot, great pioneer of China's democratic revolution, founder of the Republic of China and the Chinese Kuomintang, and advocate of the Three People's Principles, created the "Five Powers Constitution."  He first held the banner of completely anti-imperialist and anti-feudal</a:t>
            </a:r>
            <a:endParaRPr lang="zh-CN" altLang="en-US" sz="2800">
              <a:solidFill>
                <a:schemeClr val="bg1">
                  <a:lumMod val="95000"/>
                </a:schemeClr>
              </a:solidFill>
            </a:endParaRPr>
          </a:p>
          <a:p>
            <a:pPr algn="ctr">
              <a:lnSpc>
                <a:spcPct val="100000"/>
              </a:lnSpc>
            </a:pPr>
            <a:r>
              <a:rPr lang="zh-CN" altLang="en-US" sz="2800">
                <a:solidFill>
                  <a:schemeClr val="bg1">
                    <a:lumMod val="95000"/>
                  </a:schemeClr>
                </a:solidFill>
              </a:rPr>
              <a:t>孙中山伟大的领导者，伟大的民族英雄、爱国主义者、中国民主革命的伟大先驱，中华民国和中国国民党的缔造者，三民主义的倡导者，创立了《五权宪法》。他首举彻底反帝反封建的旗帜</a:t>
            </a:r>
            <a:endParaRPr lang="zh-CN" altLang="en-US" sz="2800">
              <a:solidFill>
                <a:schemeClr val="bg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1"/>
          <a:srcRect l="230" r="-230"/>
          <a:stretch>
            <a:fillRect/>
          </a:stretch>
        </p:blipFill>
        <p:spPr>
          <a:xfrm>
            <a:off x="-21590" y="21590"/>
            <a:ext cx="7180580" cy="6873240"/>
          </a:xfrm>
          <a:prstGeom prst="rect">
            <a:avLst/>
          </a:prstGeom>
        </p:spPr>
      </p:pic>
      <p:sp>
        <p:nvSpPr>
          <p:cNvPr id="7" name="文本框 6"/>
          <p:cNvSpPr txBox="1"/>
          <p:nvPr/>
        </p:nvSpPr>
        <p:spPr>
          <a:xfrm>
            <a:off x="364490" y="396240"/>
            <a:ext cx="11149965" cy="6126480"/>
          </a:xfrm>
          <a:prstGeom prst="rect">
            <a:avLst/>
          </a:prstGeom>
          <a:noFill/>
        </p:spPr>
        <p:txBody>
          <a:bodyPr wrap="square" rtlCol="0">
            <a:spAutoFit/>
          </a:bodyPr>
          <a:lstStyle/>
          <a:p>
            <a:r>
              <a:rPr lang="zh-CN" altLang="en-US" sz="3600" b="1" dirty="0">
                <a:solidFill>
                  <a:schemeClr val="bg1"/>
                </a:solidFill>
                <a:latin typeface="新宋体" charset="-122"/>
                <a:ea typeface="新宋体" charset="-122"/>
              </a:rPr>
              <a:t>As a great leader, Mr. Sun Yat-sen has a lot to learn from. To learn from Mr. Sun Yat-sen's diligent study, good thinking, and a life attitude of advancing with the times, he should be diligent, studious, diligent, enterprising, innovative, accurately grasp the characteristics of the times, and always stand  The forefront of the times and the forefront of practice</a:t>
            </a:r>
            <a:endParaRPr lang="zh-CN" altLang="en-US" sz="3600" b="1" dirty="0">
              <a:solidFill>
                <a:schemeClr val="bg1"/>
              </a:solidFill>
              <a:latin typeface="新宋体" charset="-122"/>
              <a:ea typeface="新宋体" charset="-122"/>
            </a:endParaRPr>
          </a:p>
          <a:p>
            <a:r>
              <a:rPr lang="zh-CN" altLang="en-US" sz="3600" b="1" dirty="0">
                <a:solidFill>
                  <a:schemeClr val="bg1"/>
                </a:solidFill>
                <a:latin typeface="新宋体" charset="-122"/>
                <a:ea typeface="新宋体" charset="-122"/>
              </a:rPr>
              <a:t>孙中山先生作为伟大的领导人有很多值得我们学习的地方，学习孙中山先生勤学善思，与时俱进的人生态度们应当勤奋好学，孜孜以求，不断进取，勇于创新，准确把握时代特征，始终站在时代前列和实践前沿</a:t>
            </a:r>
            <a:endParaRPr lang="zh-CN" altLang="en-US" sz="3600" b="1" dirty="0">
              <a:solidFill>
                <a:schemeClr val="bg1"/>
              </a:solidFill>
              <a:latin typeface="新宋体" charset="-122"/>
              <a:ea typeface="新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图片1 - 副本"/>
          <p:cNvPicPr>
            <a:picLocks noChangeAspect="1"/>
          </p:cNvPicPr>
          <p:nvPr/>
        </p:nvPicPr>
        <p:blipFill>
          <a:blip r:embed="rId1"/>
          <a:stretch>
            <a:fillRect/>
          </a:stretch>
        </p:blipFill>
        <p:spPr>
          <a:xfrm rot="5400000">
            <a:off x="509270" y="-502920"/>
            <a:ext cx="3218815" cy="4255135"/>
          </a:xfrm>
          <a:prstGeom prst="rect">
            <a:avLst/>
          </a:prstGeom>
        </p:spPr>
      </p:pic>
      <p:sp>
        <p:nvSpPr>
          <p:cNvPr id="7" name="文本框 6"/>
          <p:cNvSpPr txBox="1"/>
          <p:nvPr/>
        </p:nvSpPr>
        <p:spPr>
          <a:xfrm>
            <a:off x="1102995" y="425557"/>
            <a:ext cx="6096000" cy="762000"/>
          </a:xfrm>
          <a:prstGeom prst="rect">
            <a:avLst/>
          </a:prstGeom>
          <a:noFill/>
        </p:spPr>
        <p:txBody>
          <a:bodyPr wrap="square" rtlCol="0">
            <a:spAutoFit/>
          </a:bodyPr>
          <a:lstStyle/>
          <a:p>
            <a:pPr algn="ctr"/>
            <a:r>
              <a:rPr lang="zh-CN" altLang="en-US" sz="4400" b="1" dirty="0">
                <a:solidFill>
                  <a:schemeClr val="bg1"/>
                </a:solidFill>
                <a:latin typeface="新宋体" charset="-122"/>
                <a:ea typeface="新宋体" charset="-122"/>
              </a:rPr>
              <a:t>World famous leaders</a:t>
            </a:r>
            <a:endParaRPr lang="zh-CN" altLang="en-US" sz="4400" b="1" dirty="0">
              <a:solidFill>
                <a:schemeClr val="bg1"/>
              </a:solidFill>
              <a:latin typeface="新宋体" charset="-122"/>
              <a:ea typeface="新宋体" charset="-122"/>
            </a:endParaRPr>
          </a:p>
        </p:txBody>
      </p:sp>
      <p:pic>
        <p:nvPicPr>
          <p:cNvPr id="5" name="图片 4" descr="2020-08-30 17:55:49.665000"/>
          <p:cNvPicPr>
            <a:picLocks noChangeAspect="1"/>
          </p:cNvPicPr>
          <p:nvPr/>
        </p:nvPicPr>
        <p:blipFill>
          <a:blip r:embed="rId2"/>
          <a:srcRect l="-459" r="459"/>
          <a:stretch>
            <a:fillRect/>
          </a:stretch>
        </p:blipFill>
        <p:spPr>
          <a:xfrm>
            <a:off x="436880" y="1772920"/>
            <a:ext cx="4934585" cy="2852420"/>
          </a:xfrm>
          <a:prstGeom prst="rect">
            <a:avLst/>
          </a:prstGeom>
        </p:spPr>
      </p:pic>
      <p:pic>
        <p:nvPicPr>
          <p:cNvPr id="6" name="图片 5" descr="2020-08-30 17:56:32.722000"/>
          <p:cNvPicPr>
            <a:picLocks noChangeAspect="1"/>
          </p:cNvPicPr>
          <p:nvPr/>
        </p:nvPicPr>
        <p:blipFill>
          <a:blip r:embed="rId3"/>
          <a:stretch>
            <a:fillRect/>
          </a:stretch>
        </p:blipFill>
        <p:spPr>
          <a:xfrm>
            <a:off x="7198995" y="689610"/>
            <a:ext cx="3719195" cy="3935730"/>
          </a:xfrm>
          <a:prstGeom prst="rect">
            <a:avLst/>
          </a:prstGeom>
        </p:spPr>
      </p:pic>
      <p:sp>
        <p:nvSpPr>
          <p:cNvPr id="2" name="文本框 1"/>
          <p:cNvSpPr txBox="1"/>
          <p:nvPr/>
        </p:nvSpPr>
        <p:spPr>
          <a:xfrm>
            <a:off x="-448945" y="4986020"/>
            <a:ext cx="6705600" cy="1188720"/>
          </a:xfrm>
          <a:prstGeom prst="rect">
            <a:avLst/>
          </a:prstGeom>
          <a:noFill/>
        </p:spPr>
        <p:txBody>
          <a:bodyPr wrap="square" rtlCol="0">
            <a:noAutofit/>
          </a:bodyPr>
          <a:p>
            <a:pPr algn="ctr">
              <a:lnSpc>
                <a:spcPct val="100000"/>
              </a:lnSpc>
            </a:pPr>
            <a:r>
              <a:rPr lang="zh-CN" altLang="en-US" sz="3200">
                <a:solidFill>
                  <a:schemeClr val="bg1">
                    <a:lumMod val="95000"/>
                  </a:schemeClr>
                </a:solidFill>
              </a:rPr>
              <a:t>China's great leader Mao Zedong</a:t>
            </a:r>
            <a:endParaRPr lang="zh-CN" altLang="en-US" sz="3200">
              <a:solidFill>
                <a:schemeClr val="bg1">
                  <a:lumMod val="95000"/>
                </a:schemeClr>
              </a:solidFill>
            </a:endParaRPr>
          </a:p>
          <a:p>
            <a:pPr algn="ctr">
              <a:lnSpc>
                <a:spcPct val="100000"/>
              </a:lnSpc>
            </a:pPr>
            <a:r>
              <a:rPr lang="zh-CN" altLang="en-US" sz="3200">
                <a:solidFill>
                  <a:schemeClr val="bg1">
                    <a:lumMod val="95000"/>
                  </a:schemeClr>
                </a:solidFill>
              </a:rPr>
              <a:t>中国伟大领袖毛泽东</a:t>
            </a:r>
            <a:endParaRPr lang="zh-CN" altLang="en-US" sz="3200">
              <a:solidFill>
                <a:schemeClr val="bg1">
                  <a:lumMod val="95000"/>
                </a:schemeClr>
              </a:solidFill>
            </a:endParaRPr>
          </a:p>
          <a:p>
            <a:pPr algn="ctr">
              <a:lnSpc>
                <a:spcPct val="100000"/>
              </a:lnSpc>
            </a:pPr>
            <a:endParaRPr lang="zh-CN" altLang="en-US" sz="3200">
              <a:solidFill>
                <a:schemeClr val="bg1">
                  <a:lumMod val="95000"/>
                </a:schemeClr>
              </a:solidFill>
            </a:endParaRPr>
          </a:p>
        </p:txBody>
      </p:sp>
      <p:sp>
        <p:nvSpPr>
          <p:cNvPr id="3" name="文本框 2"/>
          <p:cNvSpPr txBox="1"/>
          <p:nvPr/>
        </p:nvSpPr>
        <p:spPr>
          <a:xfrm>
            <a:off x="5705475" y="4986020"/>
            <a:ext cx="6705600" cy="1188720"/>
          </a:xfrm>
          <a:prstGeom prst="rect">
            <a:avLst/>
          </a:prstGeom>
          <a:noFill/>
        </p:spPr>
        <p:txBody>
          <a:bodyPr wrap="square" rtlCol="0">
            <a:noAutofit/>
          </a:bodyPr>
          <a:p>
            <a:pPr algn="ctr">
              <a:lnSpc>
                <a:spcPct val="100000"/>
              </a:lnSpc>
            </a:pPr>
            <a:r>
              <a:rPr lang="zh-CN" altLang="en-US" sz="3200">
                <a:solidFill>
                  <a:schemeClr val="bg1">
                    <a:lumMod val="95000"/>
                  </a:schemeClr>
                </a:solidFill>
              </a:rPr>
              <a:t>Famous American President Lincoln</a:t>
            </a:r>
            <a:endParaRPr lang="zh-CN" altLang="en-US" sz="3200">
              <a:solidFill>
                <a:schemeClr val="bg1">
                  <a:lumMod val="95000"/>
                </a:schemeClr>
              </a:solidFill>
            </a:endParaRPr>
          </a:p>
          <a:p>
            <a:pPr algn="ctr">
              <a:lnSpc>
                <a:spcPct val="100000"/>
              </a:lnSpc>
            </a:pPr>
            <a:r>
              <a:rPr lang="zh-CN" altLang="en-US" sz="3200">
                <a:solidFill>
                  <a:schemeClr val="bg1">
                    <a:lumMod val="95000"/>
                  </a:schemeClr>
                </a:solidFill>
              </a:rPr>
              <a:t>美国著名总统林肯</a:t>
            </a:r>
            <a:endParaRPr lang="zh-CN" altLang="en-US" sz="3200">
              <a:solidFill>
                <a:schemeClr val="bg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descr="图片1 - 副本"/>
          <p:cNvPicPr>
            <a:picLocks noChangeAspect="1"/>
          </p:cNvPicPr>
          <p:nvPr/>
        </p:nvPicPr>
        <p:blipFill>
          <a:blip r:embed="rId1"/>
          <a:stretch>
            <a:fillRect/>
          </a:stretch>
        </p:blipFill>
        <p:spPr>
          <a:xfrm rot="5400000">
            <a:off x="509270" y="-502920"/>
            <a:ext cx="3218815" cy="4255135"/>
          </a:xfrm>
          <a:prstGeom prst="rect">
            <a:avLst/>
          </a:prstGeom>
        </p:spPr>
      </p:pic>
      <p:sp>
        <p:nvSpPr>
          <p:cNvPr id="7" name="文本框 6"/>
          <p:cNvSpPr txBox="1"/>
          <p:nvPr/>
        </p:nvSpPr>
        <p:spPr>
          <a:xfrm>
            <a:off x="1102995" y="425557"/>
            <a:ext cx="6096000" cy="762000"/>
          </a:xfrm>
          <a:prstGeom prst="rect">
            <a:avLst/>
          </a:prstGeom>
          <a:noFill/>
        </p:spPr>
        <p:txBody>
          <a:bodyPr wrap="square" rtlCol="0">
            <a:spAutoFit/>
          </a:bodyPr>
          <a:lstStyle/>
          <a:p>
            <a:pPr algn="ctr"/>
            <a:r>
              <a:rPr lang="zh-CN" altLang="en-US" sz="4400" b="1" dirty="0">
                <a:solidFill>
                  <a:schemeClr val="bg1"/>
                </a:solidFill>
                <a:latin typeface="新宋体" charset="-122"/>
                <a:ea typeface="新宋体" charset="-122"/>
              </a:rPr>
              <a:t>World famous leaders</a:t>
            </a:r>
            <a:endParaRPr lang="zh-CN" altLang="en-US" sz="4400" b="1" dirty="0">
              <a:solidFill>
                <a:schemeClr val="bg1"/>
              </a:solidFill>
              <a:latin typeface="新宋体" charset="-122"/>
              <a:ea typeface="新宋体" charset="-122"/>
            </a:endParaRPr>
          </a:p>
        </p:txBody>
      </p:sp>
      <p:pic>
        <p:nvPicPr>
          <p:cNvPr id="8" name="图片 7" descr="2020-08-30 17:57:24.497000"/>
          <p:cNvPicPr>
            <a:picLocks noChangeAspect="1"/>
          </p:cNvPicPr>
          <p:nvPr/>
        </p:nvPicPr>
        <p:blipFill>
          <a:blip r:embed="rId2"/>
          <a:stretch>
            <a:fillRect/>
          </a:stretch>
        </p:blipFill>
        <p:spPr>
          <a:xfrm>
            <a:off x="828040" y="1572895"/>
            <a:ext cx="4658360" cy="3013710"/>
          </a:xfrm>
          <a:prstGeom prst="rect">
            <a:avLst/>
          </a:prstGeom>
        </p:spPr>
      </p:pic>
      <p:pic>
        <p:nvPicPr>
          <p:cNvPr id="2" name="图片 1" descr="2020-08-30 18:11:22.234000"/>
          <p:cNvPicPr>
            <a:picLocks noChangeAspect="1"/>
          </p:cNvPicPr>
          <p:nvPr/>
        </p:nvPicPr>
        <p:blipFill>
          <a:blip r:embed="rId3"/>
          <a:stretch>
            <a:fillRect/>
          </a:stretch>
        </p:blipFill>
        <p:spPr>
          <a:xfrm>
            <a:off x="6637655" y="995680"/>
            <a:ext cx="4713605" cy="3590925"/>
          </a:xfrm>
          <a:prstGeom prst="rect">
            <a:avLst/>
          </a:prstGeom>
        </p:spPr>
      </p:pic>
      <p:sp>
        <p:nvSpPr>
          <p:cNvPr id="3" name="文本框 2"/>
          <p:cNvSpPr txBox="1"/>
          <p:nvPr/>
        </p:nvSpPr>
        <p:spPr>
          <a:xfrm>
            <a:off x="-93345" y="4951730"/>
            <a:ext cx="6572250" cy="2014855"/>
          </a:xfrm>
          <a:prstGeom prst="rect">
            <a:avLst/>
          </a:prstGeom>
          <a:noFill/>
        </p:spPr>
        <p:txBody>
          <a:bodyPr wrap="square" rtlCol="0">
            <a:noAutofit/>
          </a:bodyPr>
          <a:p>
            <a:pPr algn="ctr">
              <a:lnSpc>
                <a:spcPct val="100000"/>
              </a:lnSpc>
            </a:pPr>
            <a:r>
              <a:rPr lang="zh-CN" altLang="en-US" sz="3200">
                <a:solidFill>
                  <a:schemeClr val="bg1">
                    <a:lumMod val="95000"/>
                  </a:schemeClr>
                </a:solidFill>
              </a:rPr>
              <a:t>Lenin, the teacher of the proletarian revolution</a:t>
            </a:r>
            <a:endParaRPr lang="zh-CN" altLang="en-US" sz="3200">
              <a:solidFill>
                <a:schemeClr val="bg1">
                  <a:lumMod val="95000"/>
                </a:schemeClr>
              </a:solidFill>
            </a:endParaRPr>
          </a:p>
          <a:p>
            <a:pPr algn="ctr">
              <a:lnSpc>
                <a:spcPct val="100000"/>
              </a:lnSpc>
            </a:pPr>
            <a:r>
              <a:rPr lang="zh-CN" altLang="en-US" sz="3200">
                <a:solidFill>
                  <a:schemeClr val="bg1">
                    <a:lumMod val="95000"/>
                  </a:schemeClr>
                </a:solidFill>
              </a:rPr>
              <a:t>伟大的无产阶级革命导师列宁</a:t>
            </a:r>
            <a:endParaRPr lang="zh-CN" altLang="en-US" sz="3200">
              <a:solidFill>
                <a:schemeClr val="bg1">
                  <a:lumMod val="95000"/>
                </a:schemeClr>
              </a:solidFill>
            </a:endParaRPr>
          </a:p>
          <a:p>
            <a:pPr algn="ctr">
              <a:lnSpc>
                <a:spcPct val="100000"/>
              </a:lnSpc>
            </a:pPr>
            <a:endParaRPr lang="zh-CN" altLang="en-US" sz="3200">
              <a:solidFill>
                <a:schemeClr val="bg1">
                  <a:lumMod val="95000"/>
                </a:schemeClr>
              </a:solidFill>
            </a:endParaRPr>
          </a:p>
        </p:txBody>
      </p:sp>
      <p:sp>
        <p:nvSpPr>
          <p:cNvPr id="4" name="文本框 3"/>
          <p:cNvSpPr txBox="1"/>
          <p:nvPr/>
        </p:nvSpPr>
        <p:spPr>
          <a:xfrm>
            <a:off x="6637655" y="4951730"/>
            <a:ext cx="5076825" cy="1816735"/>
          </a:xfrm>
          <a:prstGeom prst="rect">
            <a:avLst/>
          </a:prstGeom>
          <a:noFill/>
        </p:spPr>
        <p:txBody>
          <a:bodyPr wrap="square" rtlCol="0">
            <a:noAutofit/>
          </a:bodyPr>
          <a:p>
            <a:pPr algn="ctr">
              <a:lnSpc>
                <a:spcPct val="100000"/>
              </a:lnSpc>
            </a:pPr>
            <a:r>
              <a:rPr lang="zh-CN" altLang="en-US" sz="2800">
                <a:solidFill>
                  <a:schemeClr val="bg1">
                    <a:lumMod val="95000"/>
                  </a:schemeClr>
                </a:solidFill>
              </a:rPr>
              <a:t>Stalin, a great figure in the world anti-fascist war</a:t>
            </a:r>
            <a:endParaRPr lang="zh-CN" altLang="en-US" sz="2800">
              <a:solidFill>
                <a:schemeClr val="bg1">
                  <a:lumMod val="95000"/>
                </a:schemeClr>
              </a:solidFill>
            </a:endParaRPr>
          </a:p>
          <a:p>
            <a:pPr algn="ctr">
              <a:lnSpc>
                <a:spcPct val="100000"/>
              </a:lnSpc>
            </a:pPr>
            <a:r>
              <a:rPr lang="zh-CN" altLang="en-US" sz="2800">
                <a:solidFill>
                  <a:schemeClr val="bg1">
                    <a:lumMod val="95000"/>
                  </a:schemeClr>
                </a:solidFill>
              </a:rPr>
              <a:t>世界反法西斯的伟大人物斯大林</a:t>
            </a:r>
            <a:endParaRPr lang="zh-CN" altLang="en-US" sz="2800">
              <a:solidFill>
                <a:schemeClr val="bg1">
                  <a:lumMod val="95000"/>
                </a:schemeClr>
              </a:solidFill>
            </a:endParaRPr>
          </a:p>
          <a:p>
            <a:pPr algn="ctr">
              <a:lnSpc>
                <a:spcPct val="100000"/>
              </a:lnSpc>
            </a:pPr>
            <a:endParaRPr lang="zh-CN" altLang="en-US" sz="2800">
              <a:solidFill>
                <a:schemeClr val="bg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1"/>
          <a:stretch>
            <a:fillRect/>
          </a:stretch>
        </p:blipFill>
        <p:spPr>
          <a:xfrm>
            <a:off x="12700" y="-1905"/>
            <a:ext cx="7154545" cy="6861810"/>
          </a:xfrm>
          <a:prstGeom prst="rect">
            <a:avLst/>
          </a:prstGeom>
        </p:spPr>
      </p:pic>
      <p:sp>
        <p:nvSpPr>
          <p:cNvPr id="6" name="文本框 5"/>
          <p:cNvSpPr txBox="1"/>
          <p:nvPr/>
        </p:nvSpPr>
        <p:spPr>
          <a:xfrm>
            <a:off x="12700" y="-1905"/>
            <a:ext cx="4735195" cy="1097280"/>
          </a:xfrm>
          <a:prstGeom prst="rect">
            <a:avLst/>
          </a:prstGeom>
          <a:noFill/>
        </p:spPr>
        <p:txBody>
          <a:bodyPr wrap="square" rtlCol="0">
            <a:spAutoFit/>
          </a:bodyPr>
          <a:lstStyle/>
          <a:p>
            <a:pPr marL="571500" indent="-571500" algn="ctr">
              <a:buFont typeface="Arial" charset="0"/>
              <a:buChar char="•"/>
            </a:pPr>
            <a:r>
              <a:rPr lang="en-US" altLang="zh-CN" sz="6600" dirty="0">
                <a:solidFill>
                  <a:schemeClr val="bg1"/>
                </a:solidFill>
                <a:latin typeface="新宋体" charset="-122"/>
                <a:ea typeface="新宋体" charset="-122"/>
              </a:rPr>
              <a:t>last</a:t>
            </a:r>
            <a:endParaRPr lang="en-US" altLang="zh-CN" sz="6600" dirty="0">
              <a:solidFill>
                <a:schemeClr val="bg1"/>
              </a:solidFill>
              <a:latin typeface="新宋体" charset="-122"/>
              <a:ea typeface="新宋体" charset="-122"/>
            </a:endParaRPr>
          </a:p>
        </p:txBody>
      </p:sp>
      <p:sp>
        <p:nvSpPr>
          <p:cNvPr id="7" name="文本框 6"/>
          <p:cNvSpPr txBox="1"/>
          <p:nvPr/>
        </p:nvSpPr>
        <p:spPr>
          <a:xfrm>
            <a:off x="135890" y="1095375"/>
            <a:ext cx="11920855" cy="5029200"/>
          </a:xfrm>
          <a:prstGeom prst="rect">
            <a:avLst/>
          </a:prstGeom>
          <a:noFill/>
        </p:spPr>
        <p:txBody>
          <a:bodyPr wrap="square" rtlCol="0">
            <a:spAutoFit/>
          </a:bodyPr>
          <a:lstStyle/>
          <a:p>
            <a:r>
              <a:rPr lang="zh-CN" altLang="en-US" sz="3600" b="1" dirty="0">
                <a:solidFill>
                  <a:schemeClr val="bg1"/>
                </a:solidFill>
                <a:latin typeface="新宋体" charset="-122"/>
                <a:ea typeface="新宋体" charset="-122"/>
              </a:rPr>
              <a:t>Finally, we have to learn more from the spirit of leaders. Leaders become leaders not because of their identity, but because of what they are. They have a strong sense of responsibility, values ​​and attitude.  Leaders have the right to assist team members in achieving their goals</a:t>
            </a:r>
            <a:endParaRPr lang="zh-CN" altLang="en-US" sz="3600" b="1" dirty="0">
              <a:solidFill>
                <a:schemeClr val="bg1"/>
              </a:solidFill>
              <a:latin typeface="新宋体" charset="-122"/>
              <a:ea typeface="新宋体" charset="-122"/>
            </a:endParaRPr>
          </a:p>
          <a:p>
            <a:r>
              <a:rPr lang="zh-CN" altLang="en-US" sz="3600" b="1" dirty="0">
                <a:solidFill>
                  <a:schemeClr val="bg1"/>
                </a:solidFill>
                <a:latin typeface="新宋体" charset="-122"/>
                <a:ea typeface="新宋体" charset="-122"/>
              </a:rPr>
              <a:t>最后我们从中要多学习领导人身上的精神，</a:t>
            </a:r>
            <a:r>
              <a:rPr lang="zh-CN" altLang="en-US" sz="3600" b="1" dirty="0">
                <a:solidFill>
                  <a:schemeClr val="bg1"/>
                </a:solidFill>
                <a:latin typeface="新宋体" charset="-122"/>
                <a:ea typeface="新宋体" charset="-122"/>
              </a:rPr>
              <a:t>领导人之所以成其为领导者</a:t>
            </a:r>
            <a:r>
              <a:rPr lang="zh-CN" altLang="en-US" sz="3600" b="1" dirty="0">
                <a:solidFill>
                  <a:schemeClr val="bg1"/>
                </a:solidFill>
                <a:latin typeface="新宋体" charset="-122"/>
                <a:ea typeface="新宋体" charset="-122"/>
              </a:rPr>
              <a:t>，不是因为他们的身份，而是因为他们的为人，他们有很强的责任感，价值观以及处事的态度。领导者具有权利，要多协助团队内部成员实现其目标</a:t>
            </a:r>
            <a:endParaRPr lang="zh-CN" altLang="en-US" sz="3600" b="1" dirty="0">
              <a:solidFill>
                <a:schemeClr val="bg1"/>
              </a:solidFill>
              <a:latin typeface="新宋体" charset="-122"/>
              <a:ea typeface="新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1"/>
          <a:stretch>
            <a:fillRect/>
          </a:stretch>
        </p:blipFill>
        <p:spPr>
          <a:xfrm flipH="1">
            <a:off x="5029200" y="-1905"/>
            <a:ext cx="7154545" cy="6861810"/>
          </a:xfrm>
          <a:prstGeom prst="rect">
            <a:avLst/>
          </a:prstGeom>
        </p:spPr>
      </p:pic>
      <p:sp>
        <p:nvSpPr>
          <p:cNvPr id="2" name="文本框 1"/>
          <p:cNvSpPr txBox="1"/>
          <p:nvPr/>
        </p:nvSpPr>
        <p:spPr>
          <a:xfrm>
            <a:off x="78105" y="2550795"/>
            <a:ext cx="7508875" cy="2178685"/>
          </a:xfrm>
          <a:prstGeom prst="rect">
            <a:avLst/>
          </a:prstGeom>
          <a:noFill/>
        </p:spPr>
        <p:txBody>
          <a:bodyPr wrap="square" rtlCol="0">
            <a:noAutofit/>
          </a:bodyPr>
          <a:p>
            <a:pPr algn="ctr">
              <a:lnSpc>
                <a:spcPct val="100000"/>
              </a:lnSpc>
            </a:pPr>
            <a:r>
              <a:rPr lang="en-US" altLang="zh-CN" sz="9600" b="1" i="1">
                <a:solidFill>
                  <a:schemeClr val="bg1">
                    <a:lumMod val="95000"/>
                  </a:schemeClr>
                </a:solidFill>
                <a:latin typeface="Calibri" charset="0"/>
                <a:ea typeface="Calibri" charset="0"/>
              </a:rPr>
              <a:t>Thanks</a:t>
            </a:r>
            <a:endParaRPr lang="en-US" altLang="zh-CN" sz="9600" b="1" i="1">
              <a:solidFill>
                <a:schemeClr val="bg1">
                  <a:lumMod val="95000"/>
                </a:schemeClr>
              </a:solidFill>
              <a:latin typeface="Calibri" charset="0"/>
              <a:ea typeface="Calibri"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44195" y="1672590"/>
            <a:ext cx="3148330" cy="1938020"/>
            <a:chOff x="3159" y="3690"/>
            <a:chExt cx="4958" cy="3052"/>
          </a:xfrm>
        </p:grpSpPr>
        <p:sp>
          <p:nvSpPr>
            <p:cNvPr id="7" name="文本框 6"/>
            <p:cNvSpPr txBox="1"/>
            <p:nvPr/>
          </p:nvSpPr>
          <p:spPr>
            <a:xfrm>
              <a:off x="3159" y="3690"/>
              <a:ext cx="4959" cy="2082"/>
            </a:xfrm>
            <a:prstGeom prst="rect">
              <a:avLst/>
            </a:prstGeom>
            <a:noFill/>
          </p:spPr>
          <p:txBody>
            <a:bodyPr wrap="square" rtlCol="0">
              <a:spAutoFit/>
            </a:bodyPr>
            <a:lstStyle/>
            <a:p>
              <a:r>
                <a:rPr lang="zh-CN" altLang="en-US" sz="8000" b="1">
                  <a:solidFill>
                    <a:schemeClr val="bg1"/>
                  </a:solidFill>
                  <a:latin typeface="新宋体" charset="-122"/>
                  <a:ea typeface="新宋体" charset="-122"/>
                </a:rPr>
                <a:t>目 录</a:t>
              </a:r>
              <a:endParaRPr lang="zh-CN" altLang="en-US" sz="8000" b="1">
                <a:solidFill>
                  <a:schemeClr val="bg1"/>
                </a:solidFill>
                <a:latin typeface="新宋体" charset="-122"/>
                <a:ea typeface="新宋体" charset="-122"/>
              </a:endParaRPr>
            </a:p>
          </p:txBody>
        </p:sp>
        <p:sp>
          <p:nvSpPr>
            <p:cNvPr id="8" name="文本框 7"/>
            <p:cNvSpPr txBox="1"/>
            <p:nvPr/>
          </p:nvSpPr>
          <p:spPr>
            <a:xfrm>
              <a:off x="3459" y="5532"/>
              <a:ext cx="3808" cy="1210"/>
            </a:xfrm>
            <a:prstGeom prst="rect">
              <a:avLst/>
            </a:prstGeom>
            <a:noFill/>
          </p:spPr>
          <p:txBody>
            <a:bodyPr wrap="none" rtlCol="0" anchor="t">
              <a:spAutoFit/>
            </a:bodyPr>
            <a:lstStyle/>
            <a:p>
              <a:r>
                <a:rPr lang="en-US" sz="4400">
                  <a:solidFill>
                    <a:schemeClr val="bg1"/>
                  </a:solidFill>
                  <a:latin typeface="新宋体" charset="-122"/>
                  <a:ea typeface="新宋体" charset="-122"/>
                  <a:sym typeface="+mn-ea"/>
                </a:rPr>
                <a:t>CONTENTS</a:t>
              </a:r>
              <a:endParaRPr lang="en-US" sz="4400">
                <a:solidFill>
                  <a:schemeClr val="bg1"/>
                </a:solidFill>
                <a:latin typeface="新宋体" charset="-122"/>
                <a:ea typeface="新宋体" charset="-122"/>
                <a:sym typeface="+mn-ea"/>
              </a:endParaRPr>
            </a:p>
          </p:txBody>
        </p:sp>
      </p:grpSp>
      <p:grpSp>
        <p:nvGrpSpPr>
          <p:cNvPr id="14" name="组合 13"/>
          <p:cNvGrpSpPr/>
          <p:nvPr/>
        </p:nvGrpSpPr>
        <p:grpSpPr>
          <a:xfrm>
            <a:off x="4382770" y="1003935"/>
            <a:ext cx="7228205" cy="5240655"/>
            <a:chOff x="9119" y="1472"/>
            <a:chExt cx="9166" cy="8253"/>
          </a:xfrm>
        </p:grpSpPr>
        <p:sp>
          <p:nvSpPr>
            <p:cNvPr id="9" name="文本框 8"/>
            <p:cNvSpPr txBox="1"/>
            <p:nvPr/>
          </p:nvSpPr>
          <p:spPr>
            <a:xfrm>
              <a:off x="9119" y="1472"/>
              <a:ext cx="9166" cy="1872"/>
            </a:xfrm>
            <a:prstGeom prst="rect">
              <a:avLst/>
            </a:prstGeom>
            <a:noFill/>
          </p:spPr>
          <p:txBody>
            <a:bodyPr wrap="square" rtlCol="0" anchor="t">
              <a:spAutoFit/>
            </a:bodyPr>
            <a:lstStyle/>
            <a:p>
              <a:r>
                <a:rPr lang="en-US" sz="3600">
                  <a:solidFill>
                    <a:schemeClr val="bg1"/>
                  </a:solidFill>
                  <a:latin typeface="新宋体" charset="-122"/>
                  <a:ea typeface="新宋体" charset="-122"/>
                  <a:sym typeface="+mn-ea"/>
                </a:rPr>
                <a:t>01</a:t>
              </a:r>
              <a:r>
                <a:rPr lang="en-US" sz="3600" b="1">
                  <a:solidFill>
                    <a:schemeClr val="bg1"/>
                  </a:solidFill>
                  <a:latin typeface="新宋体" charset="-122"/>
                  <a:ea typeface="新宋体" charset="-122"/>
                  <a:sym typeface="+mn-ea"/>
                </a:rPr>
                <a:t>  Introduction</a:t>
              </a:r>
              <a:endParaRPr lang="en-US" sz="3600" b="1">
                <a:solidFill>
                  <a:schemeClr val="bg1"/>
                </a:solidFill>
                <a:latin typeface="新宋体" charset="-122"/>
                <a:ea typeface="新宋体" charset="-122"/>
                <a:sym typeface="+mn-ea"/>
              </a:endParaRPr>
            </a:p>
            <a:p>
              <a:r>
                <a:rPr lang="zh-CN" altLang="en-US" sz="3600">
                  <a:solidFill>
                    <a:schemeClr val="bg1"/>
                  </a:solidFill>
                  <a:latin typeface="新宋体" charset="-122"/>
                  <a:ea typeface="新宋体" charset="-122"/>
                  <a:sym typeface="+mn-ea"/>
                </a:rPr>
                <a:t>        介绍</a:t>
              </a:r>
              <a:endParaRPr lang="zh-CN" altLang="en-US" sz="3600">
                <a:solidFill>
                  <a:schemeClr val="bg1"/>
                </a:solidFill>
                <a:latin typeface="新宋体" charset="-122"/>
                <a:ea typeface="新宋体" charset="-122"/>
                <a:sym typeface="+mn-ea"/>
              </a:endParaRPr>
            </a:p>
          </p:txBody>
        </p:sp>
        <p:sp>
          <p:nvSpPr>
            <p:cNvPr id="10" name="文本框 9"/>
            <p:cNvSpPr txBox="1"/>
            <p:nvPr/>
          </p:nvSpPr>
          <p:spPr>
            <a:xfrm>
              <a:off x="9119" y="3599"/>
              <a:ext cx="9166" cy="1872"/>
            </a:xfrm>
            <a:prstGeom prst="rect">
              <a:avLst/>
            </a:prstGeom>
            <a:noFill/>
          </p:spPr>
          <p:txBody>
            <a:bodyPr wrap="square" rtlCol="0" anchor="t">
              <a:spAutoFit/>
            </a:bodyPr>
            <a:lstStyle/>
            <a:p>
              <a:r>
                <a:rPr lang="en-US" sz="3600">
                  <a:solidFill>
                    <a:schemeClr val="bg1"/>
                  </a:solidFill>
                  <a:latin typeface="新宋体" charset="-122"/>
                  <a:ea typeface="新宋体" charset="-122"/>
                  <a:sym typeface="+mn-ea"/>
                </a:rPr>
                <a:t>02   Differences and relationships</a:t>
              </a:r>
              <a:endParaRPr lang="en-US" sz="3600">
                <a:solidFill>
                  <a:schemeClr val="bg1"/>
                </a:solidFill>
                <a:latin typeface="新宋体" charset="-122"/>
                <a:ea typeface="新宋体" charset="-122"/>
                <a:sym typeface="+mn-ea"/>
              </a:endParaRPr>
            </a:p>
            <a:p>
              <a:r>
                <a:rPr lang="zh-CN" altLang="en-US" sz="3600">
                  <a:solidFill>
                    <a:schemeClr val="bg1"/>
                  </a:solidFill>
                  <a:latin typeface="新宋体" charset="-122"/>
                  <a:ea typeface="新宋体" charset="-122"/>
                  <a:sym typeface="+mn-ea"/>
                </a:rPr>
                <a:t>        区别及关系</a:t>
              </a:r>
              <a:endParaRPr lang="zh-CN" altLang="en-US" sz="3600">
                <a:solidFill>
                  <a:schemeClr val="bg1"/>
                </a:solidFill>
                <a:latin typeface="新宋体" charset="-122"/>
                <a:ea typeface="新宋体" charset="-122"/>
                <a:sym typeface="+mn-ea"/>
              </a:endParaRPr>
            </a:p>
          </p:txBody>
        </p:sp>
        <p:sp>
          <p:nvSpPr>
            <p:cNvPr id="11" name="文本框 10"/>
            <p:cNvSpPr txBox="1"/>
            <p:nvPr/>
          </p:nvSpPr>
          <p:spPr>
            <a:xfrm>
              <a:off x="9119" y="5726"/>
              <a:ext cx="9166" cy="1872"/>
            </a:xfrm>
            <a:prstGeom prst="rect">
              <a:avLst/>
            </a:prstGeom>
            <a:noFill/>
          </p:spPr>
          <p:txBody>
            <a:bodyPr wrap="square" rtlCol="0" anchor="t">
              <a:spAutoFit/>
            </a:bodyPr>
            <a:lstStyle/>
            <a:p>
              <a:r>
                <a:rPr lang="en-US" sz="3600">
                  <a:solidFill>
                    <a:schemeClr val="bg1"/>
                  </a:solidFill>
                  <a:latin typeface="新宋体" charset="-122"/>
                  <a:ea typeface="新宋体" charset="-122"/>
                  <a:sym typeface="+mn-ea"/>
                </a:rPr>
                <a:t>03   Famous leader</a:t>
              </a:r>
              <a:endParaRPr lang="en-US" sz="3600">
                <a:solidFill>
                  <a:schemeClr val="bg1"/>
                </a:solidFill>
                <a:latin typeface="新宋体" charset="-122"/>
                <a:ea typeface="新宋体" charset="-122"/>
                <a:sym typeface="+mn-ea"/>
              </a:endParaRPr>
            </a:p>
            <a:p>
              <a:r>
                <a:rPr lang="zh-CN" altLang="en-US" sz="3600">
                  <a:solidFill>
                    <a:schemeClr val="bg1"/>
                  </a:solidFill>
                  <a:latin typeface="新宋体" charset="-122"/>
                  <a:ea typeface="新宋体" charset="-122"/>
                  <a:sym typeface="+mn-ea"/>
                </a:rPr>
                <a:t>       领导人</a:t>
              </a:r>
              <a:endParaRPr lang="zh-CN" altLang="en-US" sz="3600">
                <a:solidFill>
                  <a:schemeClr val="bg1"/>
                </a:solidFill>
                <a:latin typeface="新宋体" charset="-122"/>
                <a:ea typeface="新宋体" charset="-122"/>
                <a:sym typeface="+mn-ea"/>
              </a:endParaRPr>
            </a:p>
          </p:txBody>
        </p:sp>
        <p:sp>
          <p:nvSpPr>
            <p:cNvPr id="12" name="文本框 11"/>
            <p:cNvSpPr txBox="1"/>
            <p:nvPr/>
          </p:nvSpPr>
          <p:spPr>
            <a:xfrm>
              <a:off x="9119" y="7853"/>
              <a:ext cx="9166" cy="1872"/>
            </a:xfrm>
            <a:prstGeom prst="rect">
              <a:avLst/>
            </a:prstGeom>
            <a:noFill/>
          </p:spPr>
          <p:txBody>
            <a:bodyPr wrap="square" rtlCol="0" anchor="t">
              <a:spAutoFit/>
            </a:bodyPr>
            <a:lstStyle/>
            <a:p>
              <a:r>
                <a:rPr lang="en-US" sz="3600">
                  <a:solidFill>
                    <a:schemeClr val="bg1"/>
                  </a:solidFill>
                  <a:latin typeface="新宋体" charset="-122"/>
                  <a:ea typeface="新宋体" charset="-122"/>
                  <a:sym typeface="+mn-ea"/>
                </a:rPr>
                <a:t>04   To sum up</a:t>
              </a:r>
              <a:endParaRPr lang="en-US" sz="3600">
                <a:solidFill>
                  <a:schemeClr val="bg1"/>
                </a:solidFill>
                <a:latin typeface="新宋体" charset="-122"/>
                <a:ea typeface="新宋体" charset="-122"/>
                <a:sym typeface="+mn-ea"/>
              </a:endParaRPr>
            </a:p>
            <a:p>
              <a:r>
                <a:rPr lang="zh-CN" altLang="en-US" sz="3600">
                  <a:solidFill>
                    <a:schemeClr val="bg1"/>
                  </a:solidFill>
                  <a:latin typeface="新宋体" charset="-122"/>
                  <a:ea typeface="新宋体" charset="-122"/>
                  <a:sym typeface="+mn-ea"/>
                </a:rPr>
                <a:t>       总结</a:t>
              </a:r>
              <a:endParaRPr lang="zh-CN" altLang="en-US" sz="3600">
                <a:solidFill>
                  <a:schemeClr val="bg1"/>
                </a:solidFill>
                <a:latin typeface="新宋体" charset="-122"/>
                <a:ea typeface="新宋体" charset="-122"/>
                <a:sym typeface="+mn-ea"/>
              </a:endParaRPr>
            </a:p>
          </p:txBody>
        </p:sp>
      </p:grpSp>
      <p:pic>
        <p:nvPicPr>
          <p:cNvPr id="15" name="图片 14" descr="图片1 - 副本"/>
          <p:cNvPicPr>
            <a:picLocks noChangeAspect="1"/>
          </p:cNvPicPr>
          <p:nvPr/>
        </p:nvPicPr>
        <p:blipFill>
          <a:blip r:embed="rId1"/>
          <a:stretch>
            <a:fillRect/>
          </a:stretch>
        </p:blipFill>
        <p:spPr>
          <a:xfrm rot="5400000">
            <a:off x="509270" y="-502920"/>
            <a:ext cx="3218815" cy="4255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1"/>
          <a:stretch>
            <a:fillRect/>
          </a:stretch>
        </p:blipFill>
        <p:spPr>
          <a:xfrm>
            <a:off x="45720" y="1573530"/>
            <a:ext cx="7154545" cy="6861810"/>
          </a:xfrm>
          <a:prstGeom prst="rect">
            <a:avLst/>
          </a:prstGeom>
        </p:spPr>
      </p:pic>
      <p:sp>
        <p:nvSpPr>
          <p:cNvPr id="6" name="文本框 5"/>
          <p:cNvSpPr txBox="1"/>
          <p:nvPr/>
        </p:nvSpPr>
        <p:spPr>
          <a:xfrm>
            <a:off x="684530" y="597535"/>
            <a:ext cx="4923155" cy="914400"/>
          </a:xfrm>
          <a:prstGeom prst="rect">
            <a:avLst/>
          </a:prstGeom>
          <a:noFill/>
        </p:spPr>
        <p:txBody>
          <a:bodyPr wrap="square" rtlCol="0">
            <a:spAutoFit/>
          </a:bodyPr>
          <a:lstStyle/>
          <a:p>
            <a:pPr algn="ctr">
              <a:buSzPct val="98000"/>
              <a:buBlip>
                <a:blip r:embed="rId2"/>
              </a:buBlip>
            </a:pPr>
            <a:r>
              <a:rPr lang="en-US" sz="5400" b="1" dirty="0">
                <a:solidFill>
                  <a:schemeClr val="bg1"/>
                </a:solidFill>
                <a:latin typeface="新宋体" charset="-122"/>
                <a:ea typeface="新宋体" charset="-122"/>
              </a:rPr>
              <a:t>manager</a:t>
            </a:r>
            <a:endParaRPr lang="en-US" sz="5400" b="1" dirty="0">
              <a:solidFill>
                <a:schemeClr val="bg1"/>
              </a:solidFill>
              <a:latin typeface="新宋体" charset="-122"/>
              <a:ea typeface="新宋体" charset="-122"/>
            </a:endParaRPr>
          </a:p>
        </p:txBody>
      </p:sp>
      <p:sp>
        <p:nvSpPr>
          <p:cNvPr id="7" name="文本框 6"/>
          <p:cNvSpPr txBox="1"/>
          <p:nvPr/>
        </p:nvSpPr>
        <p:spPr>
          <a:xfrm>
            <a:off x="410210" y="1573530"/>
            <a:ext cx="11370945" cy="4480560"/>
          </a:xfrm>
          <a:prstGeom prst="rect">
            <a:avLst/>
          </a:prstGeom>
          <a:noFill/>
        </p:spPr>
        <p:txBody>
          <a:bodyPr wrap="square" rtlCol="0">
            <a:spAutoFit/>
          </a:bodyPr>
          <a:lstStyle/>
          <a:p>
            <a:r>
              <a:rPr lang="zh-CN" altLang="en-US" sz="3600" b="1" dirty="0">
                <a:solidFill>
                  <a:schemeClr val="bg1"/>
                </a:solidFill>
                <a:latin typeface="新宋体" charset="-122"/>
                <a:ea typeface="新宋体" charset="-122"/>
              </a:rPr>
              <a:t>The manager is the person in charge of the company's daily operation management and administrative affairs. He has a good grasp of the company's business direction and the correct issuance of instructions in order to maximize the business goals</a:t>
            </a:r>
            <a:endParaRPr lang="zh-CN" altLang="en-US" sz="3600" b="1" dirty="0">
              <a:solidFill>
                <a:schemeClr val="bg1"/>
              </a:solidFill>
              <a:latin typeface="新宋体" charset="-122"/>
              <a:ea typeface="新宋体" charset="-122"/>
            </a:endParaRPr>
          </a:p>
          <a:p>
            <a:r>
              <a:rPr lang="zh-CN" altLang="en-US" sz="3600" b="1" dirty="0">
                <a:solidFill>
                  <a:schemeClr val="bg1"/>
                </a:solidFill>
                <a:latin typeface="新宋体" charset="-122"/>
                <a:ea typeface="新宋体" charset="-122"/>
              </a:rPr>
              <a:t>经理是公司的日常经营管理和行政事务的负责人，把握好公司业务方向以及正确的颁布指令，以期经营目标最大化</a:t>
            </a:r>
            <a:endParaRPr lang="zh-CN" altLang="en-US" sz="3600" b="1" dirty="0">
              <a:solidFill>
                <a:schemeClr val="bg1"/>
              </a:solidFill>
              <a:latin typeface="新宋体" charset="-122"/>
              <a:ea typeface="新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1"/>
          <a:stretch>
            <a:fillRect/>
          </a:stretch>
        </p:blipFill>
        <p:spPr>
          <a:xfrm>
            <a:off x="12700" y="-1905"/>
            <a:ext cx="7154545" cy="6861810"/>
          </a:xfrm>
          <a:prstGeom prst="rect">
            <a:avLst/>
          </a:prstGeom>
        </p:spPr>
      </p:pic>
      <p:sp>
        <p:nvSpPr>
          <p:cNvPr id="6" name="文本框 5"/>
          <p:cNvSpPr txBox="1"/>
          <p:nvPr/>
        </p:nvSpPr>
        <p:spPr>
          <a:xfrm>
            <a:off x="450850" y="344170"/>
            <a:ext cx="5429250" cy="762000"/>
          </a:xfrm>
          <a:prstGeom prst="rect">
            <a:avLst/>
          </a:prstGeom>
          <a:noFill/>
        </p:spPr>
        <p:txBody>
          <a:bodyPr wrap="square" rtlCol="0">
            <a:spAutoFit/>
          </a:bodyPr>
          <a:lstStyle/>
          <a:p>
            <a:pPr algn="ctr">
              <a:buBlip>
                <a:blip r:embed="rId2"/>
              </a:buBlip>
            </a:pPr>
            <a:r>
              <a:rPr lang="en-US" sz="4400" b="1" dirty="0">
                <a:solidFill>
                  <a:schemeClr val="bg1"/>
                </a:solidFill>
                <a:latin typeface="新宋体" charset="-122"/>
                <a:ea typeface="新宋体" charset="-122"/>
              </a:rPr>
              <a:t>Administrative</a:t>
            </a:r>
            <a:endParaRPr lang="en-US" sz="4400" b="1" dirty="0">
              <a:solidFill>
                <a:schemeClr val="bg1"/>
              </a:solidFill>
              <a:latin typeface="新宋体" charset="-122"/>
              <a:ea typeface="新宋体" charset="-122"/>
            </a:endParaRPr>
          </a:p>
        </p:txBody>
      </p:sp>
      <p:sp>
        <p:nvSpPr>
          <p:cNvPr id="7" name="文本框 6"/>
          <p:cNvSpPr txBox="1"/>
          <p:nvPr/>
        </p:nvSpPr>
        <p:spPr>
          <a:xfrm>
            <a:off x="598170" y="1442720"/>
            <a:ext cx="10995660" cy="5029200"/>
          </a:xfrm>
          <a:prstGeom prst="rect">
            <a:avLst/>
          </a:prstGeom>
          <a:noFill/>
        </p:spPr>
        <p:txBody>
          <a:bodyPr wrap="square" rtlCol="0">
            <a:spAutoFit/>
          </a:bodyPr>
          <a:lstStyle/>
          <a:p>
            <a:r>
              <a:rPr lang="zh-CN" altLang="en-US" sz="3600" b="1" dirty="0">
                <a:solidFill>
                  <a:schemeClr val="bg1"/>
                </a:solidFill>
                <a:latin typeface="新宋体" charset="-122"/>
                <a:ea typeface="新宋体" charset="-122"/>
              </a:rPr>
              <a:t>Administrative director, it is to command and mobilize the internal affairs of the enterprise organization. It is one of the important components of the company. Cooperate with each unit to handle all daily affairs related to personnel affairs and obey the unified command of the general manager</a:t>
            </a:r>
            <a:endParaRPr lang="zh-CN" altLang="en-US" sz="3600" b="1" dirty="0">
              <a:solidFill>
                <a:schemeClr val="bg1"/>
              </a:solidFill>
              <a:latin typeface="新宋体" charset="-122"/>
              <a:ea typeface="新宋体" charset="-122"/>
            </a:endParaRPr>
          </a:p>
          <a:p>
            <a:r>
              <a:rPr lang="zh-CN" altLang="en-US" sz="3600" b="1" dirty="0">
                <a:solidFill>
                  <a:schemeClr val="bg1"/>
                </a:solidFill>
                <a:latin typeface="新宋体" charset="-122"/>
                <a:ea typeface="新宋体" charset="-122"/>
              </a:rPr>
              <a:t>行政主管，它是为对企业机构的内部事务进行指挥、调动，它是公司重要的组成部分之一.配合各单位处理与人事相关的一切日常事务，服从总经理的统一指挥</a:t>
            </a:r>
            <a:endParaRPr lang="zh-CN" altLang="en-US" sz="3600" b="1" dirty="0">
              <a:solidFill>
                <a:schemeClr val="bg1"/>
              </a:solidFill>
              <a:latin typeface="新宋体" charset="-122"/>
              <a:ea typeface="新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1"/>
          <a:stretch>
            <a:fillRect/>
          </a:stretch>
        </p:blipFill>
        <p:spPr>
          <a:xfrm>
            <a:off x="12700" y="-1905"/>
            <a:ext cx="7154545" cy="6861810"/>
          </a:xfrm>
          <a:prstGeom prst="rect">
            <a:avLst/>
          </a:prstGeom>
        </p:spPr>
      </p:pic>
      <p:sp>
        <p:nvSpPr>
          <p:cNvPr id="6" name="文本框 5"/>
          <p:cNvSpPr txBox="1"/>
          <p:nvPr/>
        </p:nvSpPr>
        <p:spPr>
          <a:xfrm>
            <a:off x="715645" y="432435"/>
            <a:ext cx="5429250" cy="914400"/>
          </a:xfrm>
          <a:prstGeom prst="rect">
            <a:avLst/>
          </a:prstGeom>
          <a:noFill/>
        </p:spPr>
        <p:txBody>
          <a:bodyPr wrap="square" rtlCol="0">
            <a:spAutoFit/>
          </a:bodyPr>
          <a:lstStyle/>
          <a:p>
            <a:pPr algn="ctr">
              <a:buBlip>
                <a:blip r:embed="rId2"/>
              </a:buBlip>
            </a:pPr>
            <a:r>
              <a:rPr lang="en-US" sz="5400" dirty="0">
                <a:solidFill>
                  <a:schemeClr val="bg1"/>
                </a:solidFill>
                <a:latin typeface="新宋体" charset="-122"/>
                <a:ea typeface="新宋体" charset="-122"/>
              </a:rPr>
              <a:t>leader</a:t>
            </a:r>
            <a:endParaRPr lang="en-US" sz="5400" dirty="0">
              <a:solidFill>
                <a:schemeClr val="bg1"/>
              </a:solidFill>
              <a:latin typeface="新宋体" charset="-122"/>
              <a:ea typeface="新宋体" charset="-122"/>
            </a:endParaRPr>
          </a:p>
        </p:txBody>
      </p:sp>
      <p:sp>
        <p:nvSpPr>
          <p:cNvPr id="7" name="文本框 6"/>
          <p:cNvSpPr txBox="1"/>
          <p:nvPr/>
        </p:nvSpPr>
        <p:spPr>
          <a:xfrm>
            <a:off x="400685" y="1452245"/>
            <a:ext cx="11391265" cy="4968240"/>
          </a:xfrm>
          <a:prstGeom prst="rect">
            <a:avLst/>
          </a:prstGeom>
          <a:noFill/>
        </p:spPr>
        <p:txBody>
          <a:bodyPr wrap="square" rtlCol="0">
            <a:spAutoFit/>
          </a:bodyPr>
          <a:lstStyle/>
          <a:p>
            <a:pPr>
              <a:lnSpc>
                <a:spcPct val="100000"/>
              </a:lnSpc>
            </a:pPr>
            <a:r>
              <a:rPr lang="zh-CN" altLang="en-US" sz="4000">
                <a:solidFill>
                  <a:schemeClr val="bg1">
                    <a:lumMod val="95000"/>
                  </a:schemeClr>
                </a:solidFill>
                <a:sym typeface="+mn-ea"/>
              </a:rPr>
              <a:t>The person who implements the guidance and influence is called the leader, and the person who receives the guidance and influence is called the leader. The leader is the soul of a company</a:t>
            </a:r>
            <a:endParaRPr lang="zh-CN" altLang="en-US" sz="4000">
              <a:solidFill>
                <a:schemeClr val="bg1">
                  <a:lumMod val="95000"/>
                </a:schemeClr>
              </a:solidFill>
              <a:sym typeface="+mn-ea"/>
            </a:endParaRPr>
          </a:p>
          <a:p>
            <a:pPr>
              <a:lnSpc>
                <a:spcPct val="100000"/>
              </a:lnSpc>
            </a:pPr>
            <a:endParaRPr lang="zh-CN" altLang="en-US" sz="4000">
              <a:solidFill>
                <a:schemeClr val="bg1">
                  <a:lumMod val="95000"/>
                </a:schemeClr>
              </a:solidFill>
              <a:sym typeface="+mn-ea"/>
            </a:endParaRPr>
          </a:p>
          <a:p>
            <a:pPr>
              <a:lnSpc>
                <a:spcPct val="100000"/>
              </a:lnSpc>
            </a:pPr>
            <a:r>
              <a:rPr lang="zh-CN" altLang="en-US" sz="4000">
                <a:solidFill>
                  <a:schemeClr val="bg1">
                    <a:lumMod val="95000"/>
                  </a:schemeClr>
                </a:solidFill>
                <a:sym typeface="+mn-ea"/>
              </a:rPr>
              <a:t>实施指导和影响的人称为领导者，接受指导和影响的人称为领导者，领导者是一个公司的灵魂</a:t>
            </a:r>
            <a:endParaRPr lang="zh-CN" altLang="en-US" sz="4000">
              <a:solidFill>
                <a:schemeClr val="bg1">
                  <a:lumMod val="95000"/>
                </a:schemeClr>
              </a:solidFill>
              <a:sym typeface="+mn-ea"/>
            </a:endParaRPr>
          </a:p>
          <a:p>
            <a:endParaRPr lang="zh-CN" altLang="en-US" sz="4000" b="1" dirty="0">
              <a:solidFill>
                <a:schemeClr val="bg1">
                  <a:lumMod val="95000"/>
                </a:schemeClr>
              </a:solidFill>
              <a:latin typeface="新宋体" charset="-122"/>
              <a:ea typeface="新宋体"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1 - 副本"/>
          <p:cNvPicPr>
            <a:picLocks noChangeAspect="1"/>
          </p:cNvPicPr>
          <p:nvPr/>
        </p:nvPicPr>
        <p:blipFill>
          <a:blip r:embed="rId1"/>
          <a:stretch>
            <a:fillRect/>
          </a:stretch>
        </p:blipFill>
        <p:spPr>
          <a:xfrm rot="5400000">
            <a:off x="509270" y="-502920"/>
            <a:ext cx="3218815" cy="4255135"/>
          </a:xfrm>
          <a:prstGeom prst="rect">
            <a:avLst/>
          </a:prstGeom>
        </p:spPr>
      </p:pic>
      <p:cxnSp>
        <p:nvCxnSpPr>
          <p:cNvPr id="5" name="直接连接符 4"/>
          <p:cNvCxnSpPr/>
          <p:nvPr/>
        </p:nvCxnSpPr>
        <p:spPr>
          <a:xfrm>
            <a:off x="3439968" y="3011516"/>
            <a:ext cx="4806750" cy="0"/>
          </a:xfrm>
          <a:prstGeom prst="line">
            <a:avLst/>
          </a:prstGeom>
          <a:ln>
            <a:solidFill>
              <a:schemeClr val="tx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4453255" y="4201160"/>
            <a:ext cx="5534660" cy="43180"/>
          </a:xfrm>
          <a:prstGeom prst="line">
            <a:avLst/>
          </a:prstGeom>
          <a:ln>
            <a:solidFill>
              <a:schemeClr val="tx1">
                <a:lumMod val="40000"/>
                <a:lumOff val="60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4160520" y="4325620"/>
            <a:ext cx="1079500" cy="1224280"/>
            <a:chOff x="10928" y="7001"/>
            <a:chExt cx="1700" cy="1928"/>
          </a:xfrm>
        </p:grpSpPr>
        <p:sp>
          <p:nvSpPr>
            <p:cNvPr id="49" name="手提包 1217"/>
            <p:cNvSpPr/>
            <p:nvPr/>
          </p:nvSpPr>
          <p:spPr>
            <a:xfrm>
              <a:off x="10928" y="7001"/>
              <a:ext cx="1701" cy="1928"/>
            </a:xfrm>
            <a:custGeom>
              <a:avLst/>
              <a:gdLst/>
              <a:ahLst/>
              <a:cxnLst>
                <a:cxn ang="0">
                  <a:pos x="12488" y="40108"/>
                </a:cxn>
                <a:cxn ang="0">
                  <a:pos x="90594" y="40108"/>
                </a:cxn>
                <a:cxn ang="0">
                  <a:pos x="103082" y="52473"/>
                </a:cxn>
                <a:cxn ang="0">
                  <a:pos x="103082" y="54764"/>
                </a:cxn>
                <a:cxn ang="0">
                  <a:pos x="103082" y="100126"/>
                </a:cxn>
                <a:cxn ang="0">
                  <a:pos x="103082" y="101930"/>
                </a:cxn>
                <a:cxn ang="0">
                  <a:pos x="90594" y="114296"/>
                </a:cxn>
                <a:cxn ang="0">
                  <a:pos x="12488" y="114296"/>
                </a:cxn>
                <a:cxn ang="0">
                  <a:pos x="0" y="101930"/>
                </a:cxn>
                <a:cxn ang="0">
                  <a:pos x="0" y="100126"/>
                </a:cxn>
                <a:cxn ang="0">
                  <a:pos x="0" y="54764"/>
                </a:cxn>
                <a:cxn ang="0">
                  <a:pos x="0" y="52473"/>
                </a:cxn>
                <a:cxn ang="0">
                  <a:pos x="12488" y="40108"/>
                </a:cxn>
                <a:cxn ang="0">
                  <a:pos x="51541" y="0"/>
                </a:cxn>
                <a:cxn ang="0">
                  <a:pos x="91624" y="34018"/>
                </a:cxn>
                <a:cxn ang="0">
                  <a:pos x="86845" y="34018"/>
                </a:cxn>
                <a:cxn ang="0">
                  <a:pos x="51541" y="4723"/>
                </a:cxn>
                <a:cxn ang="0">
                  <a:pos x="16237" y="34018"/>
                </a:cxn>
                <a:cxn ang="0">
                  <a:pos x="11458" y="34018"/>
                </a:cxn>
                <a:cxn ang="0">
                  <a:pos x="51541" y="0"/>
                </a:cxn>
              </a:cxnLst>
              <a:rect l="0" t="0" r="0" b="0"/>
              <a:pathLst>
                <a:path w="479183" h="536596">
                  <a:moveTo>
                    <a:pt x="58051" y="188299"/>
                  </a:moveTo>
                  <a:lnTo>
                    <a:pt x="421132" y="188299"/>
                  </a:lnTo>
                  <a:cubicBezTo>
                    <a:pt x="453193" y="188299"/>
                    <a:pt x="479183" y="214289"/>
                    <a:pt x="479183" y="246350"/>
                  </a:cubicBezTo>
                  <a:lnTo>
                    <a:pt x="479183" y="257105"/>
                  </a:lnTo>
                  <a:lnTo>
                    <a:pt x="479183" y="470074"/>
                  </a:lnTo>
                  <a:lnTo>
                    <a:pt x="479183" y="478545"/>
                  </a:lnTo>
                  <a:cubicBezTo>
                    <a:pt x="479183" y="510606"/>
                    <a:pt x="453193" y="536596"/>
                    <a:pt x="421132" y="536596"/>
                  </a:cubicBezTo>
                  <a:lnTo>
                    <a:pt x="58051" y="536596"/>
                  </a:lnTo>
                  <a:cubicBezTo>
                    <a:pt x="25990" y="536596"/>
                    <a:pt x="0" y="510606"/>
                    <a:pt x="0" y="478545"/>
                  </a:cubicBezTo>
                  <a:lnTo>
                    <a:pt x="0" y="470074"/>
                  </a:lnTo>
                  <a:lnTo>
                    <a:pt x="0" y="257105"/>
                  </a:lnTo>
                  <a:lnTo>
                    <a:pt x="0" y="246350"/>
                  </a:lnTo>
                  <a:cubicBezTo>
                    <a:pt x="0" y="214289"/>
                    <a:pt x="25990" y="188299"/>
                    <a:pt x="58051" y="188299"/>
                  </a:cubicBezTo>
                  <a:close/>
                  <a:moveTo>
                    <a:pt x="239592" y="0"/>
                  </a:moveTo>
                  <a:cubicBezTo>
                    <a:pt x="323787" y="0"/>
                    <a:pt x="395928" y="65958"/>
                    <a:pt x="425920" y="159710"/>
                  </a:cubicBezTo>
                  <a:lnTo>
                    <a:pt x="403705" y="159710"/>
                  </a:lnTo>
                  <a:cubicBezTo>
                    <a:pt x="375551" y="78471"/>
                    <a:pt x="312624" y="22172"/>
                    <a:pt x="239592" y="22172"/>
                  </a:cubicBezTo>
                  <a:cubicBezTo>
                    <a:pt x="166559" y="22172"/>
                    <a:pt x="103632" y="78471"/>
                    <a:pt x="75478" y="159710"/>
                  </a:cubicBezTo>
                  <a:lnTo>
                    <a:pt x="53263" y="159710"/>
                  </a:lnTo>
                  <a:cubicBezTo>
                    <a:pt x="83255" y="65958"/>
                    <a:pt x="155396" y="0"/>
                    <a:pt x="239592" y="0"/>
                  </a:cubicBezTo>
                  <a:close/>
                </a:path>
              </a:pathLst>
            </a:custGeom>
            <a:solidFill>
              <a:schemeClr val="bg1">
                <a:alpha val="25000"/>
              </a:schemeClr>
            </a:solidFill>
            <a:ln w="9525">
              <a:noFill/>
            </a:ln>
          </p:spPr>
          <p:txBody>
            <a:bodyPr/>
            <a:lstStyle/>
            <a:p>
              <a:endParaRPr lang="zh-CN" altLang="en-US"/>
            </a:p>
          </p:txBody>
        </p:sp>
        <p:sp>
          <p:nvSpPr>
            <p:cNvPr id="74806" name="微信 1209"/>
            <p:cNvSpPr/>
            <p:nvPr/>
          </p:nvSpPr>
          <p:spPr>
            <a:xfrm>
              <a:off x="11389" y="7873"/>
              <a:ext cx="779" cy="726"/>
            </a:xfrm>
            <a:custGeom>
              <a:avLst/>
              <a:gdLst/>
              <a:ahLst/>
              <a:cxnLst>
                <a:cxn ang="0">
                  <a:pos x="67508" y="40472"/>
                </a:cxn>
                <a:cxn ang="0">
                  <a:pos x="64519" y="43461"/>
                </a:cxn>
                <a:cxn ang="0">
                  <a:pos x="67508" y="46449"/>
                </a:cxn>
                <a:cxn ang="0">
                  <a:pos x="70497" y="43461"/>
                </a:cxn>
                <a:cxn ang="0">
                  <a:pos x="67508" y="40472"/>
                </a:cxn>
                <a:cxn ang="0">
                  <a:pos x="50394" y="40472"/>
                </a:cxn>
                <a:cxn ang="0">
                  <a:pos x="47405" y="43461"/>
                </a:cxn>
                <a:cxn ang="0">
                  <a:pos x="50394" y="46449"/>
                </a:cxn>
                <a:cxn ang="0">
                  <a:pos x="53383" y="43461"/>
                </a:cxn>
                <a:cxn ang="0">
                  <a:pos x="50394" y="40472"/>
                </a:cxn>
                <a:cxn ang="0">
                  <a:pos x="57400" y="27940"/>
                </a:cxn>
                <a:cxn ang="0">
                  <a:pos x="74870" y="35047"/>
                </a:cxn>
                <a:cxn ang="0">
                  <a:pos x="73161" y="64289"/>
                </a:cxn>
                <a:cxn ang="0">
                  <a:pos x="75210" y="75019"/>
                </a:cxn>
                <a:cxn ang="0">
                  <a:pos x="65793" y="68462"/>
                </a:cxn>
                <a:cxn ang="0">
                  <a:pos x="38173" y="59205"/>
                </a:cxn>
                <a:cxn ang="0">
                  <a:pos x="46078" y="30992"/>
                </a:cxn>
                <a:cxn ang="0">
                  <a:pos x="57400" y="27940"/>
                </a:cxn>
                <a:cxn ang="0">
                  <a:pos x="45488" y="15548"/>
                </a:cxn>
                <a:cxn ang="0">
                  <a:pos x="41005" y="20032"/>
                </a:cxn>
                <a:cxn ang="0">
                  <a:pos x="45488" y="24515"/>
                </a:cxn>
                <a:cxn ang="0">
                  <a:pos x="49972" y="20032"/>
                </a:cxn>
                <a:cxn ang="0">
                  <a:pos x="45488" y="15548"/>
                </a:cxn>
                <a:cxn ang="0">
                  <a:pos x="24447" y="15548"/>
                </a:cxn>
                <a:cxn ang="0">
                  <a:pos x="19964" y="20032"/>
                </a:cxn>
                <a:cxn ang="0">
                  <a:pos x="24447" y="24515"/>
                </a:cxn>
                <a:cxn ang="0">
                  <a:pos x="28931" y="20032"/>
                </a:cxn>
                <a:cxn ang="0">
                  <a:pos x="24447" y="15548"/>
                </a:cxn>
                <a:cxn ang="0">
                  <a:pos x="33921" y="14"/>
                </a:cxn>
                <a:cxn ang="0">
                  <a:pos x="45926" y="1561"/>
                </a:cxn>
                <a:cxn ang="0">
                  <a:pos x="69765" y="31174"/>
                </a:cxn>
                <a:cxn ang="0">
                  <a:pos x="44454" y="29683"/>
                </a:cxn>
                <a:cxn ang="0">
                  <a:pos x="36550" y="57896"/>
                </a:cxn>
                <a:cxn ang="0">
                  <a:pos x="39720" y="61404"/>
                </a:cxn>
                <a:cxn ang="0">
                  <a:pos x="30444" y="61557"/>
                </a:cxn>
                <a:cxn ang="0">
                  <a:pos x="20401" y="69543"/>
                </a:cxn>
                <a:cxn ang="0">
                  <a:pos x="17787" y="57827"/>
                </a:cxn>
                <a:cxn ang="0">
                  <a:pos x="4520" y="15721"/>
                </a:cxn>
                <a:cxn ang="0">
                  <a:pos x="33921" y="14"/>
                </a:cxn>
              </a:cxnLst>
              <a:rect l="0" t="0" r="0" b="0"/>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bg1">
                <a:alpha val="25000"/>
              </a:schemeClr>
            </a:solidFill>
            <a:ln w="9525">
              <a:noFill/>
            </a:ln>
          </p:spPr>
          <p:txBody>
            <a:bodyPr/>
            <a:lstStyle/>
            <a:p>
              <a:endParaRPr lang="zh-CN" altLang="en-US"/>
            </a:p>
          </p:txBody>
        </p:sp>
      </p:grpSp>
      <p:grpSp>
        <p:nvGrpSpPr>
          <p:cNvPr id="51" name="组合 50"/>
          <p:cNvGrpSpPr/>
          <p:nvPr/>
        </p:nvGrpSpPr>
        <p:grpSpPr>
          <a:xfrm>
            <a:off x="2652395" y="3129280"/>
            <a:ext cx="1079500" cy="1151255"/>
            <a:chOff x="10928" y="7001"/>
            <a:chExt cx="1700" cy="1928"/>
          </a:xfrm>
          <a:solidFill>
            <a:schemeClr val="bg1">
              <a:alpha val="25000"/>
            </a:schemeClr>
          </a:solidFill>
        </p:grpSpPr>
        <p:sp>
          <p:nvSpPr>
            <p:cNvPr id="52" name="手提包 1217"/>
            <p:cNvSpPr/>
            <p:nvPr/>
          </p:nvSpPr>
          <p:spPr>
            <a:xfrm>
              <a:off x="10928" y="7001"/>
              <a:ext cx="1701" cy="1928"/>
            </a:xfrm>
            <a:custGeom>
              <a:avLst/>
              <a:gdLst/>
              <a:ahLst/>
              <a:cxnLst>
                <a:cxn ang="0">
                  <a:pos x="12488" y="40108"/>
                </a:cxn>
                <a:cxn ang="0">
                  <a:pos x="90594" y="40108"/>
                </a:cxn>
                <a:cxn ang="0">
                  <a:pos x="103082" y="52473"/>
                </a:cxn>
                <a:cxn ang="0">
                  <a:pos x="103082" y="54764"/>
                </a:cxn>
                <a:cxn ang="0">
                  <a:pos x="103082" y="100126"/>
                </a:cxn>
                <a:cxn ang="0">
                  <a:pos x="103082" y="101930"/>
                </a:cxn>
                <a:cxn ang="0">
                  <a:pos x="90594" y="114296"/>
                </a:cxn>
                <a:cxn ang="0">
                  <a:pos x="12488" y="114296"/>
                </a:cxn>
                <a:cxn ang="0">
                  <a:pos x="0" y="101930"/>
                </a:cxn>
                <a:cxn ang="0">
                  <a:pos x="0" y="100126"/>
                </a:cxn>
                <a:cxn ang="0">
                  <a:pos x="0" y="54764"/>
                </a:cxn>
                <a:cxn ang="0">
                  <a:pos x="0" y="52473"/>
                </a:cxn>
                <a:cxn ang="0">
                  <a:pos x="12488" y="40108"/>
                </a:cxn>
                <a:cxn ang="0">
                  <a:pos x="51541" y="0"/>
                </a:cxn>
                <a:cxn ang="0">
                  <a:pos x="91624" y="34018"/>
                </a:cxn>
                <a:cxn ang="0">
                  <a:pos x="86845" y="34018"/>
                </a:cxn>
                <a:cxn ang="0">
                  <a:pos x="51541" y="4723"/>
                </a:cxn>
                <a:cxn ang="0">
                  <a:pos x="16237" y="34018"/>
                </a:cxn>
                <a:cxn ang="0">
                  <a:pos x="11458" y="34018"/>
                </a:cxn>
                <a:cxn ang="0">
                  <a:pos x="51541" y="0"/>
                </a:cxn>
              </a:cxnLst>
              <a:rect l="0" t="0" r="0" b="0"/>
              <a:pathLst>
                <a:path w="479183" h="536596">
                  <a:moveTo>
                    <a:pt x="58051" y="188299"/>
                  </a:moveTo>
                  <a:lnTo>
                    <a:pt x="421132" y="188299"/>
                  </a:lnTo>
                  <a:cubicBezTo>
                    <a:pt x="453193" y="188299"/>
                    <a:pt x="479183" y="214289"/>
                    <a:pt x="479183" y="246350"/>
                  </a:cubicBezTo>
                  <a:lnTo>
                    <a:pt x="479183" y="257105"/>
                  </a:lnTo>
                  <a:lnTo>
                    <a:pt x="479183" y="470074"/>
                  </a:lnTo>
                  <a:lnTo>
                    <a:pt x="479183" y="478545"/>
                  </a:lnTo>
                  <a:cubicBezTo>
                    <a:pt x="479183" y="510606"/>
                    <a:pt x="453193" y="536596"/>
                    <a:pt x="421132" y="536596"/>
                  </a:cubicBezTo>
                  <a:lnTo>
                    <a:pt x="58051" y="536596"/>
                  </a:lnTo>
                  <a:cubicBezTo>
                    <a:pt x="25990" y="536596"/>
                    <a:pt x="0" y="510606"/>
                    <a:pt x="0" y="478545"/>
                  </a:cubicBezTo>
                  <a:lnTo>
                    <a:pt x="0" y="470074"/>
                  </a:lnTo>
                  <a:lnTo>
                    <a:pt x="0" y="257105"/>
                  </a:lnTo>
                  <a:lnTo>
                    <a:pt x="0" y="246350"/>
                  </a:lnTo>
                  <a:cubicBezTo>
                    <a:pt x="0" y="214289"/>
                    <a:pt x="25990" y="188299"/>
                    <a:pt x="58051" y="188299"/>
                  </a:cubicBezTo>
                  <a:close/>
                  <a:moveTo>
                    <a:pt x="239592" y="0"/>
                  </a:moveTo>
                  <a:cubicBezTo>
                    <a:pt x="323787" y="0"/>
                    <a:pt x="395928" y="65958"/>
                    <a:pt x="425920" y="159710"/>
                  </a:cubicBezTo>
                  <a:lnTo>
                    <a:pt x="403705" y="159710"/>
                  </a:lnTo>
                  <a:cubicBezTo>
                    <a:pt x="375551" y="78471"/>
                    <a:pt x="312624" y="22172"/>
                    <a:pt x="239592" y="22172"/>
                  </a:cubicBezTo>
                  <a:cubicBezTo>
                    <a:pt x="166559" y="22172"/>
                    <a:pt x="103632" y="78471"/>
                    <a:pt x="75478" y="159710"/>
                  </a:cubicBezTo>
                  <a:lnTo>
                    <a:pt x="53263" y="159710"/>
                  </a:lnTo>
                  <a:cubicBezTo>
                    <a:pt x="83255" y="65958"/>
                    <a:pt x="155396" y="0"/>
                    <a:pt x="239592" y="0"/>
                  </a:cubicBezTo>
                  <a:close/>
                </a:path>
              </a:pathLst>
            </a:custGeom>
            <a:grpFill/>
            <a:ln w="9525">
              <a:noFill/>
            </a:ln>
          </p:spPr>
          <p:txBody>
            <a:bodyPr/>
            <a:lstStyle/>
            <a:p>
              <a:endParaRPr lang="zh-CN" altLang="en-US"/>
            </a:p>
          </p:txBody>
        </p:sp>
        <p:sp>
          <p:nvSpPr>
            <p:cNvPr id="53" name="微信 1209"/>
            <p:cNvSpPr/>
            <p:nvPr/>
          </p:nvSpPr>
          <p:spPr>
            <a:xfrm>
              <a:off x="11389" y="7873"/>
              <a:ext cx="779" cy="726"/>
            </a:xfrm>
            <a:custGeom>
              <a:avLst/>
              <a:gdLst/>
              <a:ahLst/>
              <a:cxnLst>
                <a:cxn ang="0">
                  <a:pos x="67508" y="40472"/>
                </a:cxn>
                <a:cxn ang="0">
                  <a:pos x="64519" y="43461"/>
                </a:cxn>
                <a:cxn ang="0">
                  <a:pos x="67508" y="46449"/>
                </a:cxn>
                <a:cxn ang="0">
                  <a:pos x="70497" y="43461"/>
                </a:cxn>
                <a:cxn ang="0">
                  <a:pos x="67508" y="40472"/>
                </a:cxn>
                <a:cxn ang="0">
                  <a:pos x="50394" y="40472"/>
                </a:cxn>
                <a:cxn ang="0">
                  <a:pos x="47405" y="43461"/>
                </a:cxn>
                <a:cxn ang="0">
                  <a:pos x="50394" y="46449"/>
                </a:cxn>
                <a:cxn ang="0">
                  <a:pos x="53383" y="43461"/>
                </a:cxn>
                <a:cxn ang="0">
                  <a:pos x="50394" y="40472"/>
                </a:cxn>
                <a:cxn ang="0">
                  <a:pos x="57400" y="27940"/>
                </a:cxn>
                <a:cxn ang="0">
                  <a:pos x="74870" y="35047"/>
                </a:cxn>
                <a:cxn ang="0">
                  <a:pos x="73161" y="64289"/>
                </a:cxn>
                <a:cxn ang="0">
                  <a:pos x="75210" y="75019"/>
                </a:cxn>
                <a:cxn ang="0">
                  <a:pos x="65793" y="68462"/>
                </a:cxn>
                <a:cxn ang="0">
                  <a:pos x="38173" y="59205"/>
                </a:cxn>
                <a:cxn ang="0">
                  <a:pos x="46078" y="30992"/>
                </a:cxn>
                <a:cxn ang="0">
                  <a:pos x="57400" y="27940"/>
                </a:cxn>
                <a:cxn ang="0">
                  <a:pos x="45488" y="15548"/>
                </a:cxn>
                <a:cxn ang="0">
                  <a:pos x="41005" y="20032"/>
                </a:cxn>
                <a:cxn ang="0">
                  <a:pos x="45488" y="24515"/>
                </a:cxn>
                <a:cxn ang="0">
                  <a:pos x="49972" y="20032"/>
                </a:cxn>
                <a:cxn ang="0">
                  <a:pos x="45488" y="15548"/>
                </a:cxn>
                <a:cxn ang="0">
                  <a:pos x="24447" y="15548"/>
                </a:cxn>
                <a:cxn ang="0">
                  <a:pos x="19964" y="20032"/>
                </a:cxn>
                <a:cxn ang="0">
                  <a:pos x="24447" y="24515"/>
                </a:cxn>
                <a:cxn ang="0">
                  <a:pos x="28931" y="20032"/>
                </a:cxn>
                <a:cxn ang="0">
                  <a:pos x="24447" y="15548"/>
                </a:cxn>
                <a:cxn ang="0">
                  <a:pos x="33921" y="14"/>
                </a:cxn>
                <a:cxn ang="0">
                  <a:pos x="45926" y="1561"/>
                </a:cxn>
                <a:cxn ang="0">
                  <a:pos x="69765" y="31174"/>
                </a:cxn>
                <a:cxn ang="0">
                  <a:pos x="44454" y="29683"/>
                </a:cxn>
                <a:cxn ang="0">
                  <a:pos x="36550" y="57896"/>
                </a:cxn>
                <a:cxn ang="0">
                  <a:pos x="39720" y="61404"/>
                </a:cxn>
                <a:cxn ang="0">
                  <a:pos x="30444" y="61557"/>
                </a:cxn>
                <a:cxn ang="0">
                  <a:pos x="20401" y="69543"/>
                </a:cxn>
                <a:cxn ang="0">
                  <a:pos x="17787" y="57827"/>
                </a:cxn>
                <a:cxn ang="0">
                  <a:pos x="4520" y="15721"/>
                </a:cxn>
                <a:cxn ang="0">
                  <a:pos x="33921" y="14"/>
                </a:cxn>
              </a:cxnLst>
              <a:rect l="0" t="0" r="0" b="0"/>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grpFill/>
            <a:ln w="9525">
              <a:noFill/>
            </a:ln>
          </p:spPr>
          <p:txBody>
            <a:bodyPr/>
            <a:lstStyle/>
            <a:p>
              <a:endParaRPr lang="zh-CN" altLang="en-US"/>
            </a:p>
          </p:txBody>
        </p:sp>
      </p:grpSp>
      <p:grpSp>
        <p:nvGrpSpPr>
          <p:cNvPr id="54" name="组合 53"/>
          <p:cNvGrpSpPr/>
          <p:nvPr/>
        </p:nvGrpSpPr>
        <p:grpSpPr>
          <a:xfrm>
            <a:off x="1092200" y="1770380"/>
            <a:ext cx="1079500" cy="1224280"/>
            <a:chOff x="10928" y="7001"/>
            <a:chExt cx="1700" cy="1928"/>
          </a:xfrm>
        </p:grpSpPr>
        <p:sp>
          <p:nvSpPr>
            <p:cNvPr id="55" name="手提包 1217"/>
            <p:cNvSpPr/>
            <p:nvPr/>
          </p:nvSpPr>
          <p:spPr>
            <a:xfrm>
              <a:off x="10928" y="7001"/>
              <a:ext cx="1701" cy="1928"/>
            </a:xfrm>
            <a:custGeom>
              <a:avLst/>
              <a:gdLst/>
              <a:ahLst/>
              <a:cxnLst>
                <a:cxn ang="0">
                  <a:pos x="12488" y="40108"/>
                </a:cxn>
                <a:cxn ang="0">
                  <a:pos x="90594" y="40108"/>
                </a:cxn>
                <a:cxn ang="0">
                  <a:pos x="103082" y="52473"/>
                </a:cxn>
                <a:cxn ang="0">
                  <a:pos x="103082" y="54764"/>
                </a:cxn>
                <a:cxn ang="0">
                  <a:pos x="103082" y="100126"/>
                </a:cxn>
                <a:cxn ang="0">
                  <a:pos x="103082" y="101930"/>
                </a:cxn>
                <a:cxn ang="0">
                  <a:pos x="90594" y="114296"/>
                </a:cxn>
                <a:cxn ang="0">
                  <a:pos x="12488" y="114296"/>
                </a:cxn>
                <a:cxn ang="0">
                  <a:pos x="0" y="101930"/>
                </a:cxn>
                <a:cxn ang="0">
                  <a:pos x="0" y="100126"/>
                </a:cxn>
                <a:cxn ang="0">
                  <a:pos x="0" y="54764"/>
                </a:cxn>
                <a:cxn ang="0">
                  <a:pos x="0" y="52473"/>
                </a:cxn>
                <a:cxn ang="0">
                  <a:pos x="12488" y="40108"/>
                </a:cxn>
                <a:cxn ang="0">
                  <a:pos x="51541" y="0"/>
                </a:cxn>
                <a:cxn ang="0">
                  <a:pos x="91624" y="34018"/>
                </a:cxn>
                <a:cxn ang="0">
                  <a:pos x="86845" y="34018"/>
                </a:cxn>
                <a:cxn ang="0">
                  <a:pos x="51541" y="4723"/>
                </a:cxn>
                <a:cxn ang="0">
                  <a:pos x="16237" y="34018"/>
                </a:cxn>
                <a:cxn ang="0">
                  <a:pos x="11458" y="34018"/>
                </a:cxn>
                <a:cxn ang="0">
                  <a:pos x="51541" y="0"/>
                </a:cxn>
              </a:cxnLst>
              <a:rect l="0" t="0" r="0" b="0"/>
              <a:pathLst>
                <a:path w="479183" h="536596">
                  <a:moveTo>
                    <a:pt x="58051" y="188299"/>
                  </a:moveTo>
                  <a:lnTo>
                    <a:pt x="421132" y="188299"/>
                  </a:lnTo>
                  <a:cubicBezTo>
                    <a:pt x="453193" y="188299"/>
                    <a:pt x="479183" y="214289"/>
                    <a:pt x="479183" y="246350"/>
                  </a:cubicBezTo>
                  <a:lnTo>
                    <a:pt x="479183" y="257105"/>
                  </a:lnTo>
                  <a:lnTo>
                    <a:pt x="479183" y="470074"/>
                  </a:lnTo>
                  <a:lnTo>
                    <a:pt x="479183" y="478545"/>
                  </a:lnTo>
                  <a:cubicBezTo>
                    <a:pt x="479183" y="510606"/>
                    <a:pt x="453193" y="536596"/>
                    <a:pt x="421132" y="536596"/>
                  </a:cubicBezTo>
                  <a:lnTo>
                    <a:pt x="58051" y="536596"/>
                  </a:lnTo>
                  <a:cubicBezTo>
                    <a:pt x="25990" y="536596"/>
                    <a:pt x="0" y="510606"/>
                    <a:pt x="0" y="478545"/>
                  </a:cubicBezTo>
                  <a:lnTo>
                    <a:pt x="0" y="470074"/>
                  </a:lnTo>
                  <a:lnTo>
                    <a:pt x="0" y="257105"/>
                  </a:lnTo>
                  <a:lnTo>
                    <a:pt x="0" y="246350"/>
                  </a:lnTo>
                  <a:cubicBezTo>
                    <a:pt x="0" y="214289"/>
                    <a:pt x="25990" y="188299"/>
                    <a:pt x="58051" y="188299"/>
                  </a:cubicBezTo>
                  <a:close/>
                  <a:moveTo>
                    <a:pt x="239592" y="0"/>
                  </a:moveTo>
                  <a:cubicBezTo>
                    <a:pt x="323787" y="0"/>
                    <a:pt x="395928" y="65958"/>
                    <a:pt x="425920" y="159710"/>
                  </a:cubicBezTo>
                  <a:lnTo>
                    <a:pt x="403705" y="159710"/>
                  </a:lnTo>
                  <a:cubicBezTo>
                    <a:pt x="375551" y="78471"/>
                    <a:pt x="312624" y="22172"/>
                    <a:pt x="239592" y="22172"/>
                  </a:cubicBezTo>
                  <a:cubicBezTo>
                    <a:pt x="166559" y="22172"/>
                    <a:pt x="103632" y="78471"/>
                    <a:pt x="75478" y="159710"/>
                  </a:cubicBezTo>
                  <a:lnTo>
                    <a:pt x="53263" y="159710"/>
                  </a:lnTo>
                  <a:cubicBezTo>
                    <a:pt x="83255" y="65958"/>
                    <a:pt x="155396" y="0"/>
                    <a:pt x="239592" y="0"/>
                  </a:cubicBezTo>
                  <a:close/>
                </a:path>
              </a:pathLst>
            </a:custGeom>
            <a:solidFill>
              <a:schemeClr val="bg1">
                <a:alpha val="25000"/>
              </a:schemeClr>
            </a:solidFill>
            <a:ln w="9525">
              <a:noFill/>
            </a:ln>
          </p:spPr>
          <p:txBody>
            <a:bodyPr/>
            <a:lstStyle/>
            <a:p>
              <a:endParaRPr lang="zh-CN" altLang="en-US"/>
            </a:p>
          </p:txBody>
        </p:sp>
        <p:sp>
          <p:nvSpPr>
            <p:cNvPr id="56" name="微信 1209"/>
            <p:cNvSpPr/>
            <p:nvPr/>
          </p:nvSpPr>
          <p:spPr>
            <a:xfrm>
              <a:off x="11389" y="7873"/>
              <a:ext cx="779" cy="726"/>
            </a:xfrm>
            <a:custGeom>
              <a:avLst/>
              <a:gdLst/>
              <a:ahLst/>
              <a:cxnLst>
                <a:cxn ang="0">
                  <a:pos x="67508" y="40472"/>
                </a:cxn>
                <a:cxn ang="0">
                  <a:pos x="64519" y="43461"/>
                </a:cxn>
                <a:cxn ang="0">
                  <a:pos x="67508" y="46449"/>
                </a:cxn>
                <a:cxn ang="0">
                  <a:pos x="70497" y="43461"/>
                </a:cxn>
                <a:cxn ang="0">
                  <a:pos x="67508" y="40472"/>
                </a:cxn>
                <a:cxn ang="0">
                  <a:pos x="50394" y="40472"/>
                </a:cxn>
                <a:cxn ang="0">
                  <a:pos x="47405" y="43461"/>
                </a:cxn>
                <a:cxn ang="0">
                  <a:pos x="50394" y="46449"/>
                </a:cxn>
                <a:cxn ang="0">
                  <a:pos x="53383" y="43461"/>
                </a:cxn>
                <a:cxn ang="0">
                  <a:pos x="50394" y="40472"/>
                </a:cxn>
                <a:cxn ang="0">
                  <a:pos x="57400" y="27940"/>
                </a:cxn>
                <a:cxn ang="0">
                  <a:pos x="74870" y="35047"/>
                </a:cxn>
                <a:cxn ang="0">
                  <a:pos x="73161" y="64289"/>
                </a:cxn>
                <a:cxn ang="0">
                  <a:pos x="75210" y="75019"/>
                </a:cxn>
                <a:cxn ang="0">
                  <a:pos x="65793" y="68462"/>
                </a:cxn>
                <a:cxn ang="0">
                  <a:pos x="38173" y="59205"/>
                </a:cxn>
                <a:cxn ang="0">
                  <a:pos x="46078" y="30992"/>
                </a:cxn>
                <a:cxn ang="0">
                  <a:pos x="57400" y="27940"/>
                </a:cxn>
                <a:cxn ang="0">
                  <a:pos x="45488" y="15548"/>
                </a:cxn>
                <a:cxn ang="0">
                  <a:pos x="41005" y="20032"/>
                </a:cxn>
                <a:cxn ang="0">
                  <a:pos x="45488" y="24515"/>
                </a:cxn>
                <a:cxn ang="0">
                  <a:pos x="49972" y="20032"/>
                </a:cxn>
                <a:cxn ang="0">
                  <a:pos x="45488" y="15548"/>
                </a:cxn>
                <a:cxn ang="0">
                  <a:pos x="24447" y="15548"/>
                </a:cxn>
                <a:cxn ang="0">
                  <a:pos x="19964" y="20032"/>
                </a:cxn>
                <a:cxn ang="0">
                  <a:pos x="24447" y="24515"/>
                </a:cxn>
                <a:cxn ang="0">
                  <a:pos x="28931" y="20032"/>
                </a:cxn>
                <a:cxn ang="0">
                  <a:pos x="24447" y="15548"/>
                </a:cxn>
                <a:cxn ang="0">
                  <a:pos x="33921" y="14"/>
                </a:cxn>
                <a:cxn ang="0">
                  <a:pos x="45926" y="1561"/>
                </a:cxn>
                <a:cxn ang="0">
                  <a:pos x="69765" y="31174"/>
                </a:cxn>
                <a:cxn ang="0">
                  <a:pos x="44454" y="29683"/>
                </a:cxn>
                <a:cxn ang="0">
                  <a:pos x="36550" y="57896"/>
                </a:cxn>
                <a:cxn ang="0">
                  <a:pos x="39720" y="61404"/>
                </a:cxn>
                <a:cxn ang="0">
                  <a:pos x="30444" y="61557"/>
                </a:cxn>
                <a:cxn ang="0">
                  <a:pos x="20401" y="69543"/>
                </a:cxn>
                <a:cxn ang="0">
                  <a:pos x="17787" y="57827"/>
                </a:cxn>
                <a:cxn ang="0">
                  <a:pos x="4520" y="15721"/>
                </a:cxn>
                <a:cxn ang="0">
                  <a:pos x="33921" y="14"/>
                </a:cxn>
              </a:cxnLst>
              <a:rect l="0" t="0" r="0" b="0"/>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bg1">
                <a:alpha val="25000"/>
              </a:schemeClr>
            </a:solidFill>
            <a:ln w="9525">
              <a:noFill/>
            </a:ln>
          </p:spPr>
          <p:txBody>
            <a:bodyPr/>
            <a:lstStyle/>
            <a:p>
              <a:endParaRPr lang="zh-CN" altLang="en-US"/>
            </a:p>
          </p:txBody>
        </p:sp>
      </p:grpSp>
      <p:sp>
        <p:nvSpPr>
          <p:cNvPr id="7" name="文本框 6"/>
          <p:cNvSpPr txBox="1"/>
          <p:nvPr/>
        </p:nvSpPr>
        <p:spPr>
          <a:xfrm>
            <a:off x="73660" y="282682"/>
            <a:ext cx="6096000" cy="822960"/>
          </a:xfrm>
          <a:prstGeom prst="rect">
            <a:avLst/>
          </a:prstGeom>
          <a:noFill/>
        </p:spPr>
        <p:txBody>
          <a:bodyPr wrap="square" rtlCol="0">
            <a:spAutoFit/>
          </a:bodyPr>
          <a:lstStyle/>
          <a:p>
            <a:pPr algn="ctr"/>
            <a:r>
              <a:rPr lang="zh-CN" altLang="en-US" sz="4800" b="1" dirty="0">
                <a:solidFill>
                  <a:schemeClr val="bg1"/>
                </a:solidFill>
                <a:latin typeface="新宋体" charset="-122"/>
                <a:ea typeface="新宋体" charset="-122"/>
              </a:rPr>
              <a:t>grade</a:t>
            </a:r>
            <a:endParaRPr lang="zh-CN" altLang="en-US" sz="4800" b="1" dirty="0">
              <a:solidFill>
                <a:schemeClr val="bg1"/>
              </a:solidFill>
              <a:latin typeface="新宋体" charset="-122"/>
              <a:ea typeface="新宋体" charset="-122"/>
            </a:endParaRPr>
          </a:p>
        </p:txBody>
      </p:sp>
      <p:sp>
        <p:nvSpPr>
          <p:cNvPr id="2" name="文本框 1"/>
          <p:cNvSpPr txBox="1"/>
          <p:nvPr/>
        </p:nvSpPr>
        <p:spPr>
          <a:xfrm>
            <a:off x="1879600" y="1770380"/>
            <a:ext cx="5791835" cy="2301240"/>
          </a:xfrm>
          <a:prstGeom prst="rect">
            <a:avLst/>
          </a:prstGeom>
          <a:noFill/>
        </p:spPr>
        <p:txBody>
          <a:bodyPr wrap="square" rtlCol="0">
            <a:noAutofit/>
          </a:bodyPr>
          <a:p>
            <a:pPr algn="ctr">
              <a:lnSpc>
                <a:spcPct val="100000"/>
              </a:lnSpc>
            </a:pPr>
            <a:r>
              <a:rPr lang="zh-CN" altLang="en-US" sz="3200">
                <a:solidFill>
                  <a:schemeClr val="bg1">
                    <a:lumMod val="95000"/>
                  </a:schemeClr>
                </a:solidFill>
              </a:rPr>
              <a:t>Leaders at the top of the company</a:t>
            </a:r>
            <a:endParaRPr lang="zh-CN" altLang="en-US" sz="3200">
              <a:solidFill>
                <a:schemeClr val="bg1">
                  <a:lumMod val="95000"/>
                </a:schemeClr>
              </a:solidFill>
            </a:endParaRPr>
          </a:p>
          <a:p>
            <a:pPr algn="ctr">
              <a:lnSpc>
                <a:spcPct val="100000"/>
              </a:lnSpc>
            </a:pPr>
            <a:r>
              <a:rPr lang="zh-CN" altLang="en-US" sz="3200">
                <a:solidFill>
                  <a:schemeClr val="bg1">
                    <a:lumMod val="95000"/>
                  </a:schemeClr>
                </a:solidFill>
              </a:rPr>
              <a:t>领导者公司的最高层</a:t>
            </a:r>
            <a:endParaRPr lang="zh-CN" altLang="en-US" sz="3200">
              <a:solidFill>
                <a:schemeClr val="bg1">
                  <a:lumMod val="95000"/>
                </a:schemeClr>
              </a:solidFill>
            </a:endParaRPr>
          </a:p>
        </p:txBody>
      </p:sp>
      <p:sp>
        <p:nvSpPr>
          <p:cNvPr id="3" name="文本框 2"/>
          <p:cNvSpPr txBox="1"/>
          <p:nvPr/>
        </p:nvSpPr>
        <p:spPr>
          <a:xfrm>
            <a:off x="3818890" y="3091815"/>
            <a:ext cx="6705600" cy="1188720"/>
          </a:xfrm>
          <a:prstGeom prst="rect">
            <a:avLst/>
          </a:prstGeom>
          <a:noFill/>
        </p:spPr>
        <p:txBody>
          <a:bodyPr wrap="square" rtlCol="0">
            <a:noAutofit/>
          </a:bodyPr>
          <a:p>
            <a:pPr algn="ctr">
              <a:lnSpc>
                <a:spcPct val="100000"/>
              </a:lnSpc>
            </a:pPr>
            <a:r>
              <a:rPr lang="zh-CN" altLang="en-US" sz="3200">
                <a:solidFill>
                  <a:schemeClr val="bg1">
                    <a:lumMod val="95000"/>
                  </a:schemeClr>
                </a:solidFill>
              </a:rPr>
              <a:t>The core of the manager company</a:t>
            </a:r>
            <a:endParaRPr lang="zh-CN" altLang="en-US" sz="3200">
              <a:solidFill>
                <a:schemeClr val="bg1">
                  <a:lumMod val="95000"/>
                </a:schemeClr>
              </a:solidFill>
            </a:endParaRPr>
          </a:p>
          <a:p>
            <a:pPr algn="ctr">
              <a:lnSpc>
                <a:spcPct val="100000"/>
              </a:lnSpc>
            </a:pPr>
            <a:r>
              <a:rPr lang="zh-CN" altLang="en-US" sz="3200">
                <a:solidFill>
                  <a:schemeClr val="bg1">
                    <a:lumMod val="95000"/>
                  </a:schemeClr>
                </a:solidFill>
              </a:rPr>
              <a:t>经理是公司的核心</a:t>
            </a:r>
            <a:endParaRPr lang="zh-CN" altLang="en-US" sz="3200">
              <a:solidFill>
                <a:schemeClr val="bg1">
                  <a:lumMod val="95000"/>
                </a:schemeClr>
              </a:solidFill>
            </a:endParaRPr>
          </a:p>
        </p:txBody>
      </p:sp>
      <p:sp>
        <p:nvSpPr>
          <p:cNvPr id="6" name="文本框 5"/>
          <p:cNvSpPr txBox="1"/>
          <p:nvPr/>
        </p:nvSpPr>
        <p:spPr>
          <a:xfrm>
            <a:off x="5033645" y="4630420"/>
            <a:ext cx="7254875" cy="1517650"/>
          </a:xfrm>
          <a:prstGeom prst="rect">
            <a:avLst/>
          </a:prstGeom>
          <a:noFill/>
        </p:spPr>
        <p:txBody>
          <a:bodyPr wrap="square" rtlCol="0">
            <a:noAutofit/>
          </a:bodyPr>
          <a:p>
            <a:pPr algn="ctr">
              <a:lnSpc>
                <a:spcPct val="100000"/>
              </a:lnSpc>
            </a:pPr>
            <a:r>
              <a:rPr lang="zh-CN" altLang="en-US" sz="3200">
                <a:solidFill>
                  <a:schemeClr val="bg1">
                    <a:lumMod val="95000"/>
                  </a:schemeClr>
                </a:solidFill>
              </a:rPr>
              <a:t>Important part of the executive company</a:t>
            </a:r>
            <a:endParaRPr lang="zh-CN" altLang="en-US" sz="3200">
              <a:solidFill>
                <a:schemeClr val="bg1">
                  <a:lumMod val="95000"/>
                </a:schemeClr>
              </a:solidFill>
            </a:endParaRPr>
          </a:p>
          <a:p>
            <a:pPr algn="ctr">
              <a:lnSpc>
                <a:spcPct val="100000"/>
              </a:lnSpc>
            </a:pPr>
            <a:r>
              <a:rPr lang="zh-CN" altLang="en-US" sz="3200">
                <a:solidFill>
                  <a:schemeClr val="bg1">
                    <a:lumMod val="95000"/>
                  </a:schemeClr>
                </a:solidFill>
              </a:rPr>
              <a:t>行政主管是公司的重要组成部分</a:t>
            </a:r>
            <a:endParaRPr lang="zh-CN" altLang="en-US" sz="3200">
              <a:solidFill>
                <a:schemeClr val="bg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1 - 副本"/>
          <p:cNvPicPr>
            <a:picLocks noChangeAspect="1"/>
          </p:cNvPicPr>
          <p:nvPr/>
        </p:nvPicPr>
        <p:blipFill>
          <a:blip r:embed="rId1"/>
          <a:stretch>
            <a:fillRect/>
          </a:stretch>
        </p:blipFill>
        <p:spPr>
          <a:xfrm rot="5400000">
            <a:off x="509270" y="-502920"/>
            <a:ext cx="3218815" cy="4255135"/>
          </a:xfrm>
          <a:prstGeom prst="rect">
            <a:avLst/>
          </a:prstGeom>
        </p:spPr>
      </p:pic>
      <p:sp>
        <p:nvSpPr>
          <p:cNvPr id="7" name="文本框 6"/>
          <p:cNvSpPr txBox="1"/>
          <p:nvPr/>
        </p:nvSpPr>
        <p:spPr>
          <a:xfrm>
            <a:off x="1115695" y="391795"/>
            <a:ext cx="7131050" cy="701040"/>
          </a:xfrm>
          <a:prstGeom prst="rect">
            <a:avLst/>
          </a:prstGeom>
          <a:noFill/>
        </p:spPr>
        <p:txBody>
          <a:bodyPr wrap="square" rtlCol="0">
            <a:spAutoFit/>
          </a:bodyPr>
          <a:lstStyle/>
          <a:p>
            <a:r>
              <a:rPr lang="zh-CN" altLang="en-US" sz="4000" b="1" dirty="0">
                <a:solidFill>
                  <a:schemeClr val="bg1"/>
                </a:solidFill>
                <a:latin typeface="新宋体" charset="-122"/>
                <a:ea typeface="新宋体" charset="-122"/>
              </a:rPr>
              <a:t>Managers and Administrative</a:t>
            </a:r>
            <a:endParaRPr lang="zh-CN" altLang="en-US" sz="4000" b="1" dirty="0">
              <a:solidFill>
                <a:schemeClr val="bg1"/>
              </a:solidFill>
              <a:latin typeface="新宋体" charset="-122"/>
              <a:ea typeface="新宋体" charset="-122"/>
            </a:endParaRPr>
          </a:p>
        </p:txBody>
      </p:sp>
      <p:sp>
        <p:nvSpPr>
          <p:cNvPr id="12" name="TextBox 9"/>
          <p:cNvSpPr txBox="1"/>
          <p:nvPr/>
        </p:nvSpPr>
        <p:spPr>
          <a:xfrm>
            <a:off x="212725" y="1203960"/>
            <a:ext cx="7593330" cy="5029200"/>
          </a:xfrm>
          <a:prstGeom prst="rect">
            <a:avLst/>
          </a:prstGeom>
          <a:noFill/>
        </p:spPr>
        <p:txBody>
          <a:bodyPr wrap="square" rtlCol="0">
            <a:spAutoFit/>
          </a:bodyPr>
          <a:lstStyle/>
          <a:p>
            <a:pPr eaLnBrk="0" hangingPunct="0">
              <a:lnSpc>
                <a:spcPct val="150000"/>
              </a:lnSpc>
            </a:pPr>
            <a:r>
              <a:rPr lang="zh-CN" altLang="en-US" sz="2400" dirty="0">
                <a:solidFill>
                  <a:schemeClr val="bg1"/>
                </a:solidFill>
                <a:latin typeface="新宋体" charset="-122"/>
                <a:ea typeface="新宋体" charset="-122"/>
                <a:sym typeface="微软雅黑" charset="-122"/>
              </a:rPr>
              <a:t>Managers and executives are not the same. The executive is the key to the grassroots level. The executive is responsible for leading a team to be responsible for the performance of a professional field; while the manager is responsible for leading one or several teams to be responsible for the performance of a department</a:t>
            </a:r>
            <a:endParaRPr lang="zh-CN" altLang="en-US" sz="2400" dirty="0">
              <a:solidFill>
                <a:schemeClr val="bg1"/>
              </a:solidFill>
              <a:latin typeface="新宋体" charset="-122"/>
              <a:ea typeface="新宋体" charset="-122"/>
              <a:sym typeface="微软雅黑" charset="-122"/>
            </a:endParaRPr>
          </a:p>
          <a:p>
            <a:pPr eaLnBrk="0" hangingPunct="0">
              <a:lnSpc>
                <a:spcPct val="150000"/>
              </a:lnSpc>
            </a:pPr>
            <a:r>
              <a:rPr lang="zh-CN" altLang="en-US" sz="2400" dirty="0">
                <a:solidFill>
                  <a:schemeClr val="bg1"/>
                </a:solidFill>
                <a:latin typeface="新宋体" charset="-122"/>
                <a:ea typeface="新宋体" charset="-122"/>
                <a:sym typeface="微软雅黑" charset="-122"/>
              </a:rPr>
              <a:t>经理和行政主管是不一样的，行政主管是基层的关键，行政主管是负责带领一个团队负责一个专业领域的业绩；而经理要领导一支或几支团队负责一个部门的业绩</a:t>
            </a:r>
            <a:endParaRPr lang="zh-CN" altLang="en-US" sz="2400" dirty="0">
              <a:solidFill>
                <a:schemeClr val="bg1"/>
              </a:solidFill>
              <a:latin typeface="新宋体" charset="-122"/>
              <a:ea typeface="新宋体" charset="-122"/>
              <a:sym typeface="微软雅黑" charset="-122"/>
            </a:endParaRPr>
          </a:p>
        </p:txBody>
      </p:sp>
      <p:grpSp>
        <p:nvGrpSpPr>
          <p:cNvPr id="50" name="Group 90"/>
          <p:cNvGrpSpPr/>
          <p:nvPr/>
        </p:nvGrpSpPr>
        <p:grpSpPr bwMode="auto">
          <a:xfrm>
            <a:off x="10339388" y="981075"/>
            <a:ext cx="215900" cy="215900"/>
            <a:chOff x="1292" y="1310"/>
            <a:chExt cx="1900" cy="1900"/>
          </a:xfrm>
        </p:grpSpPr>
        <p:sp>
          <p:nvSpPr>
            <p:cNvPr id="51" name="AutoShape 91"/>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52" name="AutoShape 92"/>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53" name="Group 97"/>
          <p:cNvGrpSpPr/>
          <p:nvPr/>
        </p:nvGrpSpPr>
        <p:grpSpPr bwMode="auto">
          <a:xfrm>
            <a:off x="9018588" y="1839913"/>
            <a:ext cx="144462" cy="144462"/>
            <a:chOff x="1292" y="1310"/>
            <a:chExt cx="1900" cy="1900"/>
          </a:xfrm>
        </p:grpSpPr>
        <p:sp>
          <p:nvSpPr>
            <p:cNvPr id="56" name="AutoShape 98"/>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57" name="AutoShape 99"/>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58" name="Group 100"/>
          <p:cNvGrpSpPr/>
          <p:nvPr/>
        </p:nvGrpSpPr>
        <p:grpSpPr bwMode="auto">
          <a:xfrm>
            <a:off x="8683625" y="908050"/>
            <a:ext cx="215900" cy="215900"/>
            <a:chOff x="1292" y="1310"/>
            <a:chExt cx="1900" cy="1900"/>
          </a:xfrm>
        </p:grpSpPr>
        <p:sp>
          <p:nvSpPr>
            <p:cNvPr id="59" name="AutoShape 101"/>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60" name="AutoShape 102"/>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61" name="Group 103"/>
          <p:cNvGrpSpPr/>
          <p:nvPr/>
        </p:nvGrpSpPr>
        <p:grpSpPr bwMode="auto">
          <a:xfrm>
            <a:off x="9883775" y="1839913"/>
            <a:ext cx="142875" cy="142875"/>
            <a:chOff x="1292" y="1310"/>
            <a:chExt cx="1900" cy="1900"/>
          </a:xfrm>
        </p:grpSpPr>
        <p:sp>
          <p:nvSpPr>
            <p:cNvPr id="62" name="AutoShape 104"/>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63" name="AutoShape 105"/>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64" name="Group 106"/>
          <p:cNvGrpSpPr/>
          <p:nvPr/>
        </p:nvGrpSpPr>
        <p:grpSpPr bwMode="auto">
          <a:xfrm>
            <a:off x="9234488" y="1190625"/>
            <a:ext cx="144462" cy="144463"/>
            <a:chOff x="1292" y="1310"/>
            <a:chExt cx="1900" cy="1900"/>
          </a:xfrm>
        </p:grpSpPr>
        <p:sp>
          <p:nvSpPr>
            <p:cNvPr id="65" name="AutoShape 107"/>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66" name="AutoShape 108"/>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67" name="Group 109"/>
          <p:cNvGrpSpPr/>
          <p:nvPr/>
        </p:nvGrpSpPr>
        <p:grpSpPr bwMode="auto">
          <a:xfrm>
            <a:off x="7866063" y="1047750"/>
            <a:ext cx="144462" cy="144463"/>
            <a:chOff x="1292" y="1310"/>
            <a:chExt cx="1900" cy="1900"/>
          </a:xfrm>
        </p:grpSpPr>
        <p:sp>
          <p:nvSpPr>
            <p:cNvPr id="68" name="AutoShape 110"/>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69" name="AutoShape 111"/>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70" name="Group 112"/>
          <p:cNvGrpSpPr/>
          <p:nvPr/>
        </p:nvGrpSpPr>
        <p:grpSpPr bwMode="auto">
          <a:xfrm>
            <a:off x="10169525" y="3281363"/>
            <a:ext cx="144463" cy="144462"/>
            <a:chOff x="1292" y="1310"/>
            <a:chExt cx="1900" cy="1900"/>
          </a:xfrm>
        </p:grpSpPr>
        <p:sp>
          <p:nvSpPr>
            <p:cNvPr id="71" name="AutoShape 113"/>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72" name="AutoShape 114"/>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73" name="Group 115"/>
          <p:cNvGrpSpPr/>
          <p:nvPr/>
        </p:nvGrpSpPr>
        <p:grpSpPr bwMode="auto">
          <a:xfrm>
            <a:off x="7027863" y="1195388"/>
            <a:ext cx="431800" cy="431800"/>
            <a:chOff x="1292" y="1310"/>
            <a:chExt cx="1900" cy="1900"/>
          </a:xfrm>
        </p:grpSpPr>
        <p:sp>
          <p:nvSpPr>
            <p:cNvPr id="74" name="AutoShape 116"/>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75" name="AutoShape 117"/>
            <p:cNvSpPr>
              <a:spLocks noChangeArrowheads="1"/>
            </p:cNvSpPr>
            <p:nvPr/>
          </p:nvSpPr>
          <p:spPr bwMode="auto">
            <a:xfrm rot="900000">
              <a:off x="1292" y="1310"/>
              <a:ext cx="1851" cy="1851"/>
            </a:xfrm>
            <a:prstGeom prst="star4">
              <a:avLst>
                <a:gd name="adj" fmla="val 14370"/>
              </a:avLst>
            </a:prstGeom>
            <a:gradFill rotWithShape="1">
              <a:gsLst>
                <a:gs pos="0">
                  <a:srgbClr val="66CCFF">
                    <a:alpha val="79999"/>
                  </a:srgb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pic>
        <p:nvPicPr>
          <p:cNvPr id="76" name="图片 75" descr="1"/>
          <p:cNvPicPr>
            <a:picLocks noChangeAspect="1"/>
          </p:cNvPicPr>
          <p:nvPr/>
        </p:nvPicPr>
        <p:blipFill>
          <a:blip r:embed="rId2"/>
          <a:stretch>
            <a:fillRect/>
          </a:stretch>
        </p:blipFill>
        <p:spPr>
          <a:xfrm>
            <a:off x="7539355" y="3688715"/>
            <a:ext cx="2880000" cy="2160000"/>
          </a:xfrm>
          <a:prstGeom prst="rect">
            <a:avLst/>
          </a:prstGeom>
        </p:spPr>
      </p:pic>
      <p:pic>
        <p:nvPicPr>
          <p:cNvPr id="77" name="图片 76" descr="2"/>
          <p:cNvPicPr>
            <a:picLocks noChangeAspect="1"/>
          </p:cNvPicPr>
          <p:nvPr/>
        </p:nvPicPr>
        <p:blipFill>
          <a:blip r:embed="rId3"/>
          <a:stretch>
            <a:fillRect/>
          </a:stretch>
        </p:blipFill>
        <p:spPr>
          <a:xfrm>
            <a:off x="7539355" y="1633855"/>
            <a:ext cx="2880000" cy="216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1 - 副本"/>
          <p:cNvPicPr>
            <a:picLocks noChangeAspect="1"/>
          </p:cNvPicPr>
          <p:nvPr/>
        </p:nvPicPr>
        <p:blipFill>
          <a:blip r:embed="rId1"/>
          <a:stretch>
            <a:fillRect/>
          </a:stretch>
        </p:blipFill>
        <p:spPr>
          <a:xfrm rot="5400000">
            <a:off x="509270" y="-502920"/>
            <a:ext cx="3218815" cy="4255135"/>
          </a:xfrm>
          <a:prstGeom prst="rect">
            <a:avLst/>
          </a:prstGeom>
        </p:spPr>
      </p:pic>
      <p:sp>
        <p:nvSpPr>
          <p:cNvPr id="7" name="文本框 6"/>
          <p:cNvSpPr txBox="1"/>
          <p:nvPr/>
        </p:nvSpPr>
        <p:spPr>
          <a:xfrm>
            <a:off x="1115695" y="391795"/>
            <a:ext cx="7131050" cy="701040"/>
          </a:xfrm>
          <a:prstGeom prst="rect">
            <a:avLst/>
          </a:prstGeom>
          <a:noFill/>
        </p:spPr>
        <p:txBody>
          <a:bodyPr wrap="square" rtlCol="0">
            <a:spAutoFit/>
          </a:bodyPr>
          <a:lstStyle/>
          <a:p>
            <a:r>
              <a:rPr lang="zh-CN" altLang="en-US" sz="4000" b="1" dirty="0">
                <a:solidFill>
                  <a:schemeClr val="bg1"/>
                </a:solidFill>
                <a:latin typeface="新宋体" charset="-122"/>
                <a:ea typeface="新宋体" charset="-122"/>
              </a:rPr>
              <a:t>Managers and </a:t>
            </a:r>
            <a:r>
              <a:rPr lang="en-US" altLang="zh-CN" sz="4000" b="1" dirty="0">
                <a:solidFill>
                  <a:schemeClr val="bg1"/>
                </a:solidFill>
                <a:latin typeface="新宋体" charset="-122"/>
                <a:ea typeface="新宋体" charset="-122"/>
              </a:rPr>
              <a:t>leader</a:t>
            </a:r>
            <a:endParaRPr lang="en-US" altLang="zh-CN" sz="4000" b="1" dirty="0">
              <a:solidFill>
                <a:schemeClr val="bg1"/>
              </a:solidFill>
              <a:latin typeface="新宋体" charset="-122"/>
              <a:ea typeface="新宋体" charset="-122"/>
            </a:endParaRPr>
          </a:p>
        </p:txBody>
      </p:sp>
      <p:sp>
        <p:nvSpPr>
          <p:cNvPr id="12" name="TextBox 9"/>
          <p:cNvSpPr txBox="1"/>
          <p:nvPr/>
        </p:nvSpPr>
        <p:spPr>
          <a:xfrm>
            <a:off x="212725" y="1203960"/>
            <a:ext cx="7593330" cy="5212080"/>
          </a:xfrm>
          <a:prstGeom prst="rect">
            <a:avLst/>
          </a:prstGeom>
          <a:noFill/>
        </p:spPr>
        <p:txBody>
          <a:bodyPr wrap="square" rtlCol="0">
            <a:spAutoFit/>
          </a:bodyPr>
          <a:lstStyle/>
          <a:p>
            <a:pPr eaLnBrk="0" hangingPunct="0">
              <a:lnSpc>
                <a:spcPct val="150000"/>
              </a:lnSpc>
            </a:pPr>
            <a:r>
              <a:rPr lang="zh-CN" altLang="en-US" sz="2800" dirty="0">
                <a:solidFill>
                  <a:schemeClr val="bg1"/>
                </a:solidFill>
                <a:latin typeface="新宋体" charset="-122"/>
                <a:ea typeface="新宋体" charset="-122"/>
                <a:sym typeface="微软雅黑" charset="-122"/>
              </a:rPr>
              <a:t>The difference between a manager and a leader is that the focus of attention between the two is different. The manager pays attention to the inside, while the leader looks like the outside. They pay attention to the macro pattern</a:t>
            </a:r>
            <a:endParaRPr lang="zh-CN" altLang="en-US" sz="2800" dirty="0">
              <a:solidFill>
                <a:schemeClr val="bg1"/>
              </a:solidFill>
              <a:latin typeface="新宋体" charset="-122"/>
              <a:ea typeface="新宋体" charset="-122"/>
              <a:sym typeface="微软雅黑" charset="-122"/>
            </a:endParaRPr>
          </a:p>
          <a:p>
            <a:pPr eaLnBrk="0" hangingPunct="0">
              <a:lnSpc>
                <a:spcPct val="150000"/>
              </a:lnSpc>
            </a:pPr>
            <a:r>
              <a:rPr lang="zh-CN" altLang="en-US" sz="2800" dirty="0">
                <a:solidFill>
                  <a:schemeClr val="bg1"/>
                </a:solidFill>
                <a:latin typeface="新宋体" charset="-122"/>
                <a:ea typeface="新宋体" charset="-122"/>
                <a:sym typeface="微软雅黑" charset="-122"/>
              </a:rPr>
              <a:t>经理与领导人的区别在于两者的关注焦点不同，经理关注内部，而领导人他们是像外看的，他们关注宏观格局</a:t>
            </a:r>
            <a:endParaRPr lang="zh-CN" altLang="en-US" sz="2800" dirty="0">
              <a:solidFill>
                <a:schemeClr val="bg1"/>
              </a:solidFill>
              <a:latin typeface="新宋体" charset="-122"/>
              <a:ea typeface="新宋体" charset="-122"/>
              <a:sym typeface="微软雅黑" charset="-122"/>
            </a:endParaRPr>
          </a:p>
        </p:txBody>
      </p:sp>
      <p:grpSp>
        <p:nvGrpSpPr>
          <p:cNvPr id="50" name="Group 90"/>
          <p:cNvGrpSpPr/>
          <p:nvPr/>
        </p:nvGrpSpPr>
        <p:grpSpPr bwMode="auto">
          <a:xfrm>
            <a:off x="10339388" y="981075"/>
            <a:ext cx="215900" cy="215900"/>
            <a:chOff x="1292" y="1310"/>
            <a:chExt cx="1900" cy="1900"/>
          </a:xfrm>
        </p:grpSpPr>
        <p:sp>
          <p:nvSpPr>
            <p:cNvPr id="51" name="AutoShape 91"/>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52" name="AutoShape 92"/>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53" name="Group 97"/>
          <p:cNvGrpSpPr/>
          <p:nvPr/>
        </p:nvGrpSpPr>
        <p:grpSpPr bwMode="auto">
          <a:xfrm>
            <a:off x="9018588" y="1839913"/>
            <a:ext cx="144462" cy="144462"/>
            <a:chOff x="1292" y="1310"/>
            <a:chExt cx="1900" cy="1900"/>
          </a:xfrm>
        </p:grpSpPr>
        <p:sp>
          <p:nvSpPr>
            <p:cNvPr id="56" name="AutoShape 98"/>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57" name="AutoShape 99"/>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58" name="Group 100"/>
          <p:cNvGrpSpPr/>
          <p:nvPr/>
        </p:nvGrpSpPr>
        <p:grpSpPr bwMode="auto">
          <a:xfrm>
            <a:off x="8683625" y="908050"/>
            <a:ext cx="215900" cy="215900"/>
            <a:chOff x="1292" y="1310"/>
            <a:chExt cx="1900" cy="1900"/>
          </a:xfrm>
        </p:grpSpPr>
        <p:sp>
          <p:nvSpPr>
            <p:cNvPr id="59" name="AutoShape 101"/>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60" name="AutoShape 102"/>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61" name="Group 103"/>
          <p:cNvGrpSpPr/>
          <p:nvPr/>
        </p:nvGrpSpPr>
        <p:grpSpPr bwMode="auto">
          <a:xfrm>
            <a:off x="9883775" y="1839913"/>
            <a:ext cx="142875" cy="142875"/>
            <a:chOff x="1292" y="1310"/>
            <a:chExt cx="1900" cy="1900"/>
          </a:xfrm>
        </p:grpSpPr>
        <p:sp>
          <p:nvSpPr>
            <p:cNvPr id="62" name="AutoShape 104"/>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63" name="AutoShape 105"/>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64" name="Group 106"/>
          <p:cNvGrpSpPr/>
          <p:nvPr/>
        </p:nvGrpSpPr>
        <p:grpSpPr bwMode="auto">
          <a:xfrm>
            <a:off x="9234488" y="1190625"/>
            <a:ext cx="144462" cy="144463"/>
            <a:chOff x="1292" y="1310"/>
            <a:chExt cx="1900" cy="1900"/>
          </a:xfrm>
        </p:grpSpPr>
        <p:sp>
          <p:nvSpPr>
            <p:cNvPr id="65" name="AutoShape 107"/>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66" name="AutoShape 108"/>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67" name="Group 109"/>
          <p:cNvGrpSpPr/>
          <p:nvPr/>
        </p:nvGrpSpPr>
        <p:grpSpPr bwMode="auto">
          <a:xfrm>
            <a:off x="7866063" y="1047750"/>
            <a:ext cx="144462" cy="144463"/>
            <a:chOff x="1292" y="1310"/>
            <a:chExt cx="1900" cy="1900"/>
          </a:xfrm>
        </p:grpSpPr>
        <p:sp>
          <p:nvSpPr>
            <p:cNvPr id="68" name="AutoShape 110"/>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69" name="AutoShape 111"/>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70" name="Group 112"/>
          <p:cNvGrpSpPr/>
          <p:nvPr/>
        </p:nvGrpSpPr>
        <p:grpSpPr bwMode="auto">
          <a:xfrm>
            <a:off x="10169525" y="3281363"/>
            <a:ext cx="144463" cy="144462"/>
            <a:chOff x="1292" y="1310"/>
            <a:chExt cx="1900" cy="1900"/>
          </a:xfrm>
        </p:grpSpPr>
        <p:sp>
          <p:nvSpPr>
            <p:cNvPr id="71" name="AutoShape 113"/>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72" name="AutoShape 114"/>
            <p:cNvSpPr>
              <a:spLocks noChangeArrowheads="1"/>
            </p:cNvSpPr>
            <p:nvPr/>
          </p:nvSpPr>
          <p:spPr bwMode="auto">
            <a:xfrm rot="900000">
              <a:off x="1292" y="1310"/>
              <a:ext cx="1851" cy="1851"/>
            </a:xfrm>
            <a:prstGeom prst="star4">
              <a:avLst>
                <a:gd name="adj" fmla="val 14370"/>
              </a:avLst>
            </a:prstGeom>
            <a:gradFill rotWithShape="1">
              <a:gsLst>
                <a:gs pos="0">
                  <a:schemeClr val="bg1">
                    <a:alpha val="79999"/>
                  </a:scheme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grpSp>
        <p:nvGrpSpPr>
          <p:cNvPr id="73" name="Group 115"/>
          <p:cNvGrpSpPr/>
          <p:nvPr/>
        </p:nvGrpSpPr>
        <p:grpSpPr bwMode="auto">
          <a:xfrm>
            <a:off x="7027863" y="1195388"/>
            <a:ext cx="431800" cy="431800"/>
            <a:chOff x="1292" y="1310"/>
            <a:chExt cx="1900" cy="1900"/>
          </a:xfrm>
        </p:grpSpPr>
        <p:sp>
          <p:nvSpPr>
            <p:cNvPr id="74" name="AutoShape 116"/>
            <p:cNvSpPr>
              <a:spLocks noChangeArrowheads="1"/>
            </p:cNvSpPr>
            <p:nvPr/>
          </p:nvSpPr>
          <p:spPr bwMode="auto">
            <a:xfrm rot="3419877">
              <a:off x="1292" y="1310"/>
              <a:ext cx="1900" cy="1900"/>
            </a:xfrm>
            <a:prstGeom prst="star4">
              <a:avLst>
                <a:gd name="adj" fmla="val 17606"/>
              </a:avLst>
            </a:prstGeom>
            <a:gradFill rotWithShape="1">
              <a:gsLst>
                <a:gs pos="0">
                  <a:schemeClr val="bg1">
                    <a:alpha val="51999"/>
                  </a:schemeClr>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sp>
          <p:nvSpPr>
            <p:cNvPr id="75" name="AutoShape 117"/>
            <p:cNvSpPr>
              <a:spLocks noChangeArrowheads="1"/>
            </p:cNvSpPr>
            <p:nvPr/>
          </p:nvSpPr>
          <p:spPr bwMode="auto">
            <a:xfrm rot="900000">
              <a:off x="1292" y="1310"/>
              <a:ext cx="1851" cy="1851"/>
            </a:xfrm>
            <a:prstGeom prst="star4">
              <a:avLst>
                <a:gd name="adj" fmla="val 14370"/>
              </a:avLst>
            </a:prstGeom>
            <a:gradFill rotWithShape="1">
              <a:gsLst>
                <a:gs pos="0">
                  <a:srgbClr val="66CCFF">
                    <a:alpha val="79999"/>
                  </a:srgbClr>
                </a:gs>
                <a:gs pos="100000">
                  <a:schemeClr val="bg1">
                    <a:alpha val="10001"/>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endParaRPr lang="zh-CN" altLang="zh-CN">
                <a:latin typeface="Calibri" charset="0"/>
              </a:endParaRPr>
            </a:p>
          </p:txBody>
        </p:sp>
      </p:grpSp>
      <p:pic>
        <p:nvPicPr>
          <p:cNvPr id="76" name="图片 75" descr="1"/>
          <p:cNvPicPr>
            <a:picLocks noChangeAspect="1"/>
          </p:cNvPicPr>
          <p:nvPr/>
        </p:nvPicPr>
        <p:blipFill>
          <a:blip r:embed="rId2"/>
          <a:stretch>
            <a:fillRect/>
          </a:stretch>
        </p:blipFill>
        <p:spPr>
          <a:xfrm>
            <a:off x="7539355" y="3688715"/>
            <a:ext cx="2880000" cy="2160000"/>
          </a:xfrm>
          <a:prstGeom prst="rect">
            <a:avLst/>
          </a:prstGeom>
        </p:spPr>
      </p:pic>
      <p:pic>
        <p:nvPicPr>
          <p:cNvPr id="77" name="图片 76" descr="2"/>
          <p:cNvPicPr>
            <a:picLocks noChangeAspect="1"/>
          </p:cNvPicPr>
          <p:nvPr/>
        </p:nvPicPr>
        <p:blipFill>
          <a:blip r:embed="rId3"/>
          <a:stretch>
            <a:fillRect/>
          </a:stretch>
        </p:blipFill>
        <p:spPr>
          <a:xfrm>
            <a:off x="7539355" y="1633855"/>
            <a:ext cx="2880000" cy="216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484495" y="1040130"/>
            <a:ext cx="1368000" cy="1368000"/>
            <a:chOff x="2138" y="3343"/>
            <a:chExt cx="2240" cy="2243"/>
          </a:xfrm>
        </p:grpSpPr>
        <p:sp>
          <p:nvSpPr>
            <p:cNvPr id="14" name="Oval 2"/>
            <p:cNvSpPr>
              <a:spLocks noChangeArrowheads="1"/>
            </p:cNvSpPr>
            <p:nvPr/>
          </p:nvSpPr>
          <p:spPr bwMode="auto">
            <a:xfrm>
              <a:off x="2138" y="3343"/>
              <a:ext cx="2240" cy="2243"/>
            </a:xfrm>
            <a:prstGeom prst="ellipse">
              <a:avLst/>
            </a:prstGeom>
            <a:solidFill>
              <a:schemeClr val="bg1">
                <a:alpha val="25000"/>
              </a:schemeClr>
            </a:solidFill>
            <a:ln>
              <a:noFill/>
            </a:ln>
            <a:effectLst>
              <a:outerShdw blurRad="1397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121212"/>
                  </a:solidFill>
                  <a:latin typeface="思源黑体" pitchFamily="34" charset="-122"/>
                  <a:ea typeface="思源黑体" pitchFamily="34" charset="-122"/>
                  <a:cs typeface="+mn-ea"/>
                  <a:sym typeface="思源黑体" pitchFamily="34" charset="-122"/>
                </a:rPr>
                <a:t>manages</a:t>
              </a:r>
              <a:endParaRPr lang="en-US" altLang="zh-CN" sz="2400">
                <a:solidFill>
                  <a:srgbClr val="121212"/>
                </a:solidFill>
                <a:latin typeface="思源黑体" pitchFamily="34" charset="-122"/>
                <a:ea typeface="思源黑体" pitchFamily="34" charset="-122"/>
                <a:cs typeface="+mn-ea"/>
                <a:sym typeface="思源黑体" pitchFamily="34" charset="-122"/>
              </a:endParaRPr>
            </a:p>
            <a:p>
              <a:pPr algn="ctr"/>
              <a:endParaRPr lang="zh-CN" altLang="en-US" sz="2400">
                <a:solidFill>
                  <a:prstClr val="white"/>
                </a:solidFill>
                <a:latin typeface="思源黑体" pitchFamily="34" charset="-122"/>
                <a:ea typeface="思源黑体" pitchFamily="34" charset="-122"/>
                <a:cs typeface="+mn-ea"/>
                <a:sym typeface="思源黑体" pitchFamily="34" charset="-122"/>
              </a:endParaRPr>
            </a:p>
          </p:txBody>
        </p:sp>
        <p:sp>
          <p:nvSpPr>
            <p:cNvPr id="15" name="Freeform 33"/>
            <p:cNvSpPr>
              <a:spLocks noEditPoints="1"/>
            </p:cNvSpPr>
            <p:nvPr/>
          </p:nvSpPr>
          <p:spPr>
            <a:xfrm>
              <a:off x="2793" y="4104"/>
              <a:ext cx="825" cy="590"/>
            </a:xfrm>
            <a:custGeom>
              <a:avLst/>
              <a:gdLst>
                <a:gd name="txL" fmla="*/ 0 w 947"/>
                <a:gd name="txT" fmla="*/ 0 h 615"/>
                <a:gd name="txR" fmla="*/ 947 w 947"/>
                <a:gd name="txB" fmla="*/ 615 h 615"/>
              </a:gdLst>
              <a:ahLst/>
              <a:cxnLst>
                <a:cxn ang="0">
                  <a:pos x="47078518" y="11630427"/>
                </a:cxn>
                <a:cxn ang="0">
                  <a:pos x="25724373" y="38518185"/>
                </a:cxn>
                <a:cxn ang="0">
                  <a:pos x="47078518" y="65281110"/>
                </a:cxn>
                <a:cxn ang="0">
                  <a:pos x="68333074" y="38518185"/>
                </a:cxn>
                <a:cxn ang="0">
                  <a:pos x="47078518" y="11630427"/>
                </a:cxn>
                <a:cxn ang="0">
                  <a:pos x="47078518" y="59903346"/>
                </a:cxn>
                <a:cxn ang="0">
                  <a:pos x="47078518" y="59903346"/>
                </a:cxn>
                <a:cxn ang="0">
                  <a:pos x="30094286" y="38518185"/>
                </a:cxn>
                <a:cxn ang="0">
                  <a:pos x="47078518" y="17133025"/>
                </a:cxn>
                <a:cxn ang="0">
                  <a:pos x="64062434" y="38518185"/>
                </a:cxn>
                <a:cxn ang="0">
                  <a:pos x="47078518" y="59903346"/>
                </a:cxn>
                <a:cxn ang="0">
                  <a:pos x="93560766" y="36392117"/>
                </a:cxn>
                <a:cxn ang="0">
                  <a:pos x="93560766" y="36392117"/>
                </a:cxn>
                <a:cxn ang="0">
                  <a:pos x="47078518" y="0"/>
                </a:cxn>
                <a:cxn ang="0">
                  <a:pos x="496681" y="36392117"/>
                </a:cxn>
                <a:cxn ang="0">
                  <a:pos x="496681" y="40519419"/>
                </a:cxn>
                <a:cxn ang="0">
                  <a:pos x="47078518" y="76911537"/>
                </a:cxn>
                <a:cxn ang="0">
                  <a:pos x="93560766" y="40519419"/>
                </a:cxn>
                <a:cxn ang="0">
                  <a:pos x="93560766" y="36392117"/>
                </a:cxn>
                <a:cxn ang="0">
                  <a:pos x="47078518" y="67782034"/>
                </a:cxn>
                <a:cxn ang="0">
                  <a:pos x="47078518" y="67782034"/>
                </a:cxn>
                <a:cxn ang="0">
                  <a:pos x="7846367" y="38518185"/>
                </a:cxn>
                <a:cxn ang="0">
                  <a:pos x="47078518" y="9129503"/>
                </a:cxn>
                <a:cxn ang="0">
                  <a:pos x="86310353" y="38518185"/>
                </a:cxn>
                <a:cxn ang="0">
                  <a:pos x="47078518" y="67782034"/>
                </a:cxn>
                <a:cxn ang="0">
                  <a:pos x="55222705" y="34266403"/>
                </a:cxn>
                <a:cxn ang="0">
                  <a:pos x="55222705" y="34266403"/>
                </a:cxn>
                <a:cxn ang="0">
                  <a:pos x="47078518" y="27388156"/>
                </a:cxn>
                <a:cxn ang="0">
                  <a:pos x="44893246" y="30139455"/>
                </a:cxn>
                <a:cxn ang="0">
                  <a:pos x="47078518" y="32765566"/>
                </a:cxn>
                <a:cxn ang="0">
                  <a:pos x="51150611" y="36267283"/>
                </a:cxn>
                <a:cxn ang="0">
                  <a:pos x="51249884" y="36392117"/>
                </a:cxn>
                <a:cxn ang="0">
                  <a:pos x="51547704" y="38518185"/>
                </a:cxn>
                <a:cxn ang="0">
                  <a:pos x="48766793" y="43645574"/>
                </a:cxn>
                <a:cxn ang="0">
                  <a:pos x="48667520" y="43770762"/>
                </a:cxn>
                <a:cxn ang="0">
                  <a:pos x="45389927" y="43645574"/>
                </a:cxn>
                <a:cxn ang="0">
                  <a:pos x="45389927" y="43645574"/>
                </a:cxn>
                <a:cxn ang="0">
                  <a:pos x="42509743" y="38518185"/>
                </a:cxn>
                <a:cxn ang="0">
                  <a:pos x="40423745" y="35766886"/>
                </a:cxn>
                <a:cxn ang="0">
                  <a:pos x="38238788" y="38518185"/>
                </a:cxn>
                <a:cxn ang="0">
                  <a:pos x="40821153" y="46272039"/>
                </a:cxn>
                <a:cxn ang="0">
                  <a:pos x="43701337" y="48648129"/>
                </a:cxn>
                <a:cxn ang="0">
                  <a:pos x="50356110" y="48773316"/>
                </a:cxn>
                <a:cxn ang="0">
                  <a:pos x="50455383" y="48648129"/>
                </a:cxn>
                <a:cxn ang="0">
                  <a:pos x="53335568" y="46272039"/>
                </a:cxn>
                <a:cxn ang="0">
                  <a:pos x="55818659" y="38518185"/>
                </a:cxn>
                <a:cxn ang="0">
                  <a:pos x="55222705" y="34391237"/>
                </a:cxn>
                <a:cxn ang="0">
                  <a:pos x="55222705" y="34266403"/>
                </a:cxn>
              </a:cxnLst>
              <a:rect l="txL" t="txT" r="txR" b="txB"/>
              <a:pathLst>
                <a:path w="947" h="615">
                  <a:moveTo>
                    <a:pt x="474" y="93"/>
                  </a:moveTo>
                  <a:cubicBezTo>
                    <a:pt x="356" y="93"/>
                    <a:pt x="259" y="189"/>
                    <a:pt x="259" y="308"/>
                  </a:cubicBezTo>
                  <a:cubicBezTo>
                    <a:pt x="259" y="425"/>
                    <a:pt x="356" y="522"/>
                    <a:pt x="474" y="522"/>
                  </a:cubicBezTo>
                  <a:cubicBezTo>
                    <a:pt x="591" y="522"/>
                    <a:pt x="688" y="425"/>
                    <a:pt x="688" y="308"/>
                  </a:cubicBezTo>
                  <a:cubicBezTo>
                    <a:pt x="688" y="189"/>
                    <a:pt x="591" y="93"/>
                    <a:pt x="474" y="93"/>
                  </a:cubicBezTo>
                  <a:close/>
                  <a:moveTo>
                    <a:pt x="474" y="479"/>
                  </a:moveTo>
                  <a:cubicBezTo>
                    <a:pt x="474" y="479"/>
                    <a:pt x="474" y="479"/>
                    <a:pt x="474" y="479"/>
                  </a:cubicBezTo>
                  <a:cubicBezTo>
                    <a:pt x="380" y="479"/>
                    <a:pt x="303" y="402"/>
                    <a:pt x="303" y="308"/>
                  </a:cubicBezTo>
                  <a:cubicBezTo>
                    <a:pt x="303" y="213"/>
                    <a:pt x="380" y="137"/>
                    <a:pt x="474" y="137"/>
                  </a:cubicBezTo>
                  <a:cubicBezTo>
                    <a:pt x="568" y="137"/>
                    <a:pt x="645" y="213"/>
                    <a:pt x="645" y="308"/>
                  </a:cubicBezTo>
                  <a:cubicBezTo>
                    <a:pt x="645" y="402"/>
                    <a:pt x="568" y="479"/>
                    <a:pt x="474" y="479"/>
                  </a:cubicBezTo>
                  <a:close/>
                  <a:moveTo>
                    <a:pt x="942" y="291"/>
                  </a:moveTo>
                  <a:cubicBezTo>
                    <a:pt x="942" y="291"/>
                    <a:pt x="942" y="291"/>
                    <a:pt x="942" y="291"/>
                  </a:cubicBezTo>
                  <a:cubicBezTo>
                    <a:pt x="855" y="114"/>
                    <a:pt x="671" y="0"/>
                    <a:pt x="474" y="0"/>
                  </a:cubicBezTo>
                  <a:cubicBezTo>
                    <a:pt x="276" y="0"/>
                    <a:pt x="93" y="114"/>
                    <a:pt x="5" y="291"/>
                  </a:cubicBezTo>
                  <a:cubicBezTo>
                    <a:pt x="1" y="301"/>
                    <a:pt x="0" y="313"/>
                    <a:pt x="5" y="324"/>
                  </a:cubicBezTo>
                  <a:cubicBezTo>
                    <a:pt x="93" y="501"/>
                    <a:pt x="276" y="615"/>
                    <a:pt x="474" y="615"/>
                  </a:cubicBezTo>
                  <a:cubicBezTo>
                    <a:pt x="671" y="615"/>
                    <a:pt x="855" y="501"/>
                    <a:pt x="942" y="324"/>
                  </a:cubicBezTo>
                  <a:cubicBezTo>
                    <a:pt x="947" y="314"/>
                    <a:pt x="947" y="302"/>
                    <a:pt x="942" y="291"/>
                  </a:cubicBezTo>
                  <a:close/>
                  <a:moveTo>
                    <a:pt x="474" y="542"/>
                  </a:moveTo>
                  <a:cubicBezTo>
                    <a:pt x="474" y="542"/>
                    <a:pt x="474" y="542"/>
                    <a:pt x="474" y="542"/>
                  </a:cubicBezTo>
                  <a:cubicBezTo>
                    <a:pt x="310" y="542"/>
                    <a:pt x="157" y="452"/>
                    <a:pt x="79" y="308"/>
                  </a:cubicBezTo>
                  <a:cubicBezTo>
                    <a:pt x="157" y="164"/>
                    <a:pt x="310" y="73"/>
                    <a:pt x="474" y="73"/>
                  </a:cubicBezTo>
                  <a:cubicBezTo>
                    <a:pt x="638" y="73"/>
                    <a:pt x="790" y="164"/>
                    <a:pt x="869" y="308"/>
                  </a:cubicBezTo>
                  <a:cubicBezTo>
                    <a:pt x="790" y="452"/>
                    <a:pt x="638" y="542"/>
                    <a:pt x="474" y="542"/>
                  </a:cubicBezTo>
                  <a:close/>
                  <a:moveTo>
                    <a:pt x="556" y="274"/>
                  </a:moveTo>
                  <a:cubicBezTo>
                    <a:pt x="556" y="274"/>
                    <a:pt x="556" y="274"/>
                    <a:pt x="556" y="274"/>
                  </a:cubicBezTo>
                  <a:cubicBezTo>
                    <a:pt x="542" y="241"/>
                    <a:pt x="509" y="219"/>
                    <a:pt x="474" y="219"/>
                  </a:cubicBezTo>
                  <a:cubicBezTo>
                    <a:pt x="461" y="219"/>
                    <a:pt x="452" y="229"/>
                    <a:pt x="452" y="241"/>
                  </a:cubicBezTo>
                  <a:cubicBezTo>
                    <a:pt x="452" y="253"/>
                    <a:pt x="461" y="262"/>
                    <a:pt x="474" y="262"/>
                  </a:cubicBezTo>
                  <a:cubicBezTo>
                    <a:pt x="492" y="262"/>
                    <a:pt x="509" y="273"/>
                    <a:pt x="515" y="290"/>
                  </a:cubicBezTo>
                  <a:cubicBezTo>
                    <a:pt x="516" y="291"/>
                    <a:pt x="516" y="291"/>
                    <a:pt x="516" y="291"/>
                  </a:cubicBezTo>
                  <a:cubicBezTo>
                    <a:pt x="517" y="296"/>
                    <a:pt x="519" y="302"/>
                    <a:pt x="519" y="308"/>
                  </a:cubicBezTo>
                  <a:cubicBezTo>
                    <a:pt x="519" y="325"/>
                    <a:pt x="508" y="342"/>
                    <a:pt x="491" y="349"/>
                  </a:cubicBezTo>
                  <a:cubicBezTo>
                    <a:pt x="490" y="350"/>
                    <a:pt x="490" y="350"/>
                    <a:pt x="490" y="350"/>
                  </a:cubicBezTo>
                  <a:cubicBezTo>
                    <a:pt x="480" y="354"/>
                    <a:pt x="467" y="353"/>
                    <a:pt x="457" y="349"/>
                  </a:cubicBezTo>
                  <a:cubicBezTo>
                    <a:pt x="457" y="349"/>
                    <a:pt x="457" y="349"/>
                    <a:pt x="457" y="349"/>
                  </a:cubicBezTo>
                  <a:cubicBezTo>
                    <a:pt x="440" y="342"/>
                    <a:pt x="428" y="325"/>
                    <a:pt x="428" y="308"/>
                  </a:cubicBezTo>
                  <a:cubicBezTo>
                    <a:pt x="428" y="295"/>
                    <a:pt x="419" y="286"/>
                    <a:pt x="407" y="286"/>
                  </a:cubicBezTo>
                  <a:cubicBezTo>
                    <a:pt x="395" y="286"/>
                    <a:pt x="385" y="295"/>
                    <a:pt x="385" y="308"/>
                  </a:cubicBezTo>
                  <a:cubicBezTo>
                    <a:pt x="385" y="331"/>
                    <a:pt x="395" y="354"/>
                    <a:pt x="411" y="370"/>
                  </a:cubicBezTo>
                  <a:cubicBezTo>
                    <a:pt x="419" y="378"/>
                    <a:pt x="429" y="385"/>
                    <a:pt x="440" y="389"/>
                  </a:cubicBezTo>
                  <a:cubicBezTo>
                    <a:pt x="461" y="398"/>
                    <a:pt x="485" y="398"/>
                    <a:pt x="507" y="390"/>
                  </a:cubicBezTo>
                  <a:cubicBezTo>
                    <a:pt x="508" y="389"/>
                    <a:pt x="508" y="389"/>
                    <a:pt x="508" y="389"/>
                  </a:cubicBezTo>
                  <a:cubicBezTo>
                    <a:pt x="518" y="385"/>
                    <a:pt x="528" y="378"/>
                    <a:pt x="537" y="370"/>
                  </a:cubicBezTo>
                  <a:cubicBezTo>
                    <a:pt x="553" y="354"/>
                    <a:pt x="562" y="331"/>
                    <a:pt x="562" y="308"/>
                  </a:cubicBezTo>
                  <a:cubicBezTo>
                    <a:pt x="562" y="297"/>
                    <a:pt x="560" y="285"/>
                    <a:pt x="556" y="275"/>
                  </a:cubicBezTo>
                  <a:cubicBezTo>
                    <a:pt x="556" y="274"/>
                    <a:pt x="556" y="274"/>
                    <a:pt x="556" y="274"/>
                  </a:cubicBezTo>
                  <a:close/>
                </a:path>
              </a:pathLst>
            </a:custGeom>
            <a:solidFill>
              <a:schemeClr val="bg1">
                <a:alpha val="100000"/>
              </a:schemeClr>
            </a:solidFill>
            <a:ln w="9525">
              <a:noFill/>
            </a:ln>
          </p:spPr>
          <p:txBody>
            <a:bodyPr/>
            <a:lstStyle/>
            <a:p>
              <a:endParaRPr lang="zh-CN" altLang="en-US"/>
            </a:p>
          </p:txBody>
        </p:sp>
      </p:grpSp>
      <p:sp>
        <p:nvSpPr>
          <p:cNvPr id="112" name="Line 40"/>
          <p:cNvSpPr>
            <a:spLocks noChangeShapeType="1"/>
          </p:cNvSpPr>
          <p:nvPr/>
        </p:nvSpPr>
        <p:spPr bwMode="auto">
          <a:xfrm flipH="1">
            <a:off x="4300855" y="3447415"/>
            <a:ext cx="1531620" cy="1270"/>
          </a:xfrm>
          <a:prstGeom prst="line">
            <a:avLst/>
          </a:prstGeom>
          <a:noFill/>
          <a:ln w="9525" cap="rnd">
            <a:noFill/>
            <a:prstDash val="sysDot"/>
            <a:round/>
            <a:tailEnd type="triangle" w="med" len="med"/>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FFFF"/>
                </a:solidFill>
                <a:prstDash val="sysDot"/>
                <a:round/>
                <a:tailEnd type="triangle" w="med" len="med"/>
              </a14:hiddenLine>
            </a:ext>
          </a:extLst>
        </p:spPr>
        <p:txBody>
          <a:bodyPr wrap="none" lIns="121917" tIns="60958" rIns="121917" bIns="60958" anchor="ctr"/>
          <a:lstStyle/>
          <a:p>
            <a:endParaRPr lang="zh-CN" altLang="en-US"/>
          </a:p>
        </p:txBody>
      </p:sp>
      <p:grpSp>
        <p:nvGrpSpPr>
          <p:cNvPr id="114" name="组合 113"/>
          <p:cNvGrpSpPr/>
          <p:nvPr/>
        </p:nvGrpSpPr>
        <p:grpSpPr>
          <a:xfrm flipH="1">
            <a:off x="1098550" y="2021840"/>
            <a:ext cx="2813685" cy="2814955"/>
            <a:chOff x="1403648" y="1115468"/>
            <a:chExt cx="1294414" cy="1294414"/>
          </a:xfrm>
        </p:grpSpPr>
        <p:sp>
          <p:nvSpPr>
            <p:cNvPr id="115" name="椭圆 114"/>
            <p:cNvSpPr/>
            <p:nvPr/>
          </p:nvSpPr>
          <p:spPr>
            <a:xfrm>
              <a:off x="1539485" y="1259632"/>
              <a:ext cx="1022740" cy="1022740"/>
            </a:xfrm>
            <a:prstGeom prst="ellips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dirty="0">
                <a:latin typeface="微软雅黑" charset="-122"/>
                <a:ea typeface="微软雅黑" charset="-122"/>
              </a:endParaRPr>
            </a:p>
          </p:txBody>
        </p:sp>
        <p:grpSp>
          <p:nvGrpSpPr>
            <p:cNvPr id="116" name="组合 115"/>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118" name="同心圆 117"/>
              <p:cNvSpPr/>
              <p:nvPr/>
            </p:nvSpPr>
            <p:spPr>
              <a:xfrm>
                <a:off x="2555776" y="915566"/>
                <a:ext cx="1944216" cy="1944216"/>
              </a:xfrm>
              <a:prstGeom prst="donut">
                <a:avLst>
                  <a:gd name="adj" fmla="val 10097"/>
                </a:avLst>
              </a:prstGeom>
              <a:solidFill>
                <a:schemeClr val="bg1">
                  <a:alpha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solidFill>
                    <a:schemeClr val="tx1"/>
                  </a:solidFill>
                </a:endParaRPr>
              </a:p>
            </p:txBody>
          </p:sp>
          <p:sp>
            <p:nvSpPr>
              <p:cNvPr id="119" name="同心圆 118"/>
              <p:cNvSpPr/>
              <p:nvPr/>
            </p:nvSpPr>
            <p:spPr>
              <a:xfrm>
                <a:off x="2733335" y="1093125"/>
                <a:ext cx="1589098" cy="1589098"/>
              </a:xfrm>
              <a:prstGeom prst="donut">
                <a:avLst>
                  <a:gd name="adj" fmla="val 12059"/>
                </a:avLst>
              </a:prstGeom>
              <a:solidFill>
                <a:schemeClr val="bg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300">
                  <a:solidFill>
                    <a:schemeClr val="tx1"/>
                  </a:solidFill>
                </a:endParaRPr>
              </a:p>
            </p:txBody>
          </p:sp>
        </p:grpSp>
        <p:sp>
          <p:nvSpPr>
            <p:cNvPr id="117" name="TextBox 116"/>
            <p:cNvSpPr txBox="1"/>
            <p:nvPr/>
          </p:nvSpPr>
          <p:spPr>
            <a:xfrm>
              <a:off x="1687876" y="1485936"/>
              <a:ext cx="725958" cy="322363"/>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en-US" altLang="zh-CN" sz="4000" dirty="0">
                  <a:solidFill>
                    <a:schemeClr val="bg1"/>
                  </a:solidFill>
                  <a:effectLst/>
                  <a:latin typeface="新宋体" charset="-122"/>
                  <a:ea typeface="新宋体" charset="-122"/>
                </a:rPr>
                <a:t>leader</a:t>
              </a:r>
              <a:endParaRPr lang="en-US" altLang="zh-CN" sz="4000" dirty="0">
                <a:solidFill>
                  <a:schemeClr val="bg1"/>
                </a:solidFill>
                <a:effectLst/>
                <a:latin typeface="新宋体" charset="-122"/>
                <a:ea typeface="新宋体" charset="-122"/>
              </a:endParaRPr>
            </a:p>
          </p:txBody>
        </p:sp>
      </p:grpSp>
      <p:pic>
        <p:nvPicPr>
          <p:cNvPr id="24" name="图片 23" descr="图片1 - 副本"/>
          <p:cNvPicPr>
            <a:picLocks noChangeAspect="1"/>
          </p:cNvPicPr>
          <p:nvPr/>
        </p:nvPicPr>
        <p:blipFill>
          <a:blip r:embed="rId1"/>
          <a:srcRect l="515" r="-515"/>
          <a:stretch>
            <a:fillRect/>
          </a:stretch>
        </p:blipFill>
        <p:spPr>
          <a:xfrm rot="5400000">
            <a:off x="528320" y="-495300"/>
            <a:ext cx="3205480" cy="4262120"/>
          </a:xfrm>
          <a:prstGeom prst="rect">
            <a:avLst/>
          </a:prstGeom>
        </p:spPr>
      </p:pic>
      <p:sp>
        <p:nvSpPr>
          <p:cNvPr id="25" name="文本框 24"/>
          <p:cNvSpPr txBox="1"/>
          <p:nvPr/>
        </p:nvSpPr>
        <p:spPr>
          <a:xfrm>
            <a:off x="-263525" y="165207"/>
            <a:ext cx="6096000" cy="822960"/>
          </a:xfrm>
          <a:prstGeom prst="rect">
            <a:avLst/>
          </a:prstGeom>
          <a:noFill/>
        </p:spPr>
        <p:txBody>
          <a:bodyPr wrap="square" rtlCol="0">
            <a:spAutoFit/>
          </a:bodyPr>
          <a:lstStyle/>
          <a:p>
            <a:pPr algn="ctr"/>
            <a:r>
              <a:rPr lang="zh-CN" altLang="en-US" sz="4800" b="1" dirty="0">
                <a:solidFill>
                  <a:schemeClr val="bg1"/>
                </a:solidFill>
                <a:latin typeface="新宋体" charset="-122"/>
                <a:ea typeface="新宋体" charset="-122"/>
              </a:rPr>
              <a:t>relation chart</a:t>
            </a:r>
            <a:endParaRPr lang="zh-CN" altLang="en-US" sz="4800" b="1" dirty="0">
              <a:solidFill>
                <a:schemeClr val="bg1"/>
              </a:solidFill>
              <a:latin typeface="新宋体" charset="-122"/>
              <a:ea typeface="新宋体" charset="-122"/>
            </a:endParaRPr>
          </a:p>
        </p:txBody>
      </p:sp>
      <p:grpSp>
        <p:nvGrpSpPr>
          <p:cNvPr id="16" name="组合 15"/>
          <p:cNvGrpSpPr/>
          <p:nvPr/>
        </p:nvGrpSpPr>
        <p:grpSpPr>
          <a:xfrm>
            <a:off x="5484495" y="4550940"/>
            <a:ext cx="1368000" cy="1368000"/>
            <a:chOff x="10308" y="3342"/>
            <a:chExt cx="2232" cy="2243"/>
          </a:xfrm>
        </p:grpSpPr>
        <p:sp>
          <p:nvSpPr>
            <p:cNvPr id="19" name="Oval 4"/>
            <p:cNvSpPr>
              <a:spLocks noChangeArrowheads="1"/>
            </p:cNvSpPr>
            <p:nvPr/>
          </p:nvSpPr>
          <p:spPr bwMode="auto">
            <a:xfrm>
              <a:off x="10308" y="3342"/>
              <a:ext cx="2232" cy="2243"/>
            </a:xfrm>
            <a:prstGeom prst="ellipse">
              <a:avLst/>
            </a:prstGeom>
            <a:solidFill>
              <a:schemeClr val="bg1">
                <a:alpha val="25000"/>
              </a:schemeClr>
            </a:solidFill>
            <a:ln>
              <a:noFill/>
            </a:ln>
            <a:effectLst>
              <a:outerShdw blurRad="1397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121212"/>
                  </a:solidFill>
                  <a:latin typeface="思源黑体" pitchFamily="34" charset="-122"/>
                  <a:ea typeface="思源黑体" pitchFamily="34" charset="-122"/>
                  <a:cs typeface="+mn-ea"/>
                  <a:sym typeface="思源黑体" pitchFamily="34" charset="-122"/>
                </a:rPr>
                <a:t>manages</a:t>
              </a:r>
              <a:endParaRPr lang="en-US" altLang="zh-CN" sz="2400">
                <a:solidFill>
                  <a:srgbClr val="121212"/>
                </a:solidFill>
                <a:latin typeface="思源黑体" pitchFamily="34" charset="-122"/>
                <a:ea typeface="思源黑体" pitchFamily="34" charset="-122"/>
                <a:cs typeface="+mn-ea"/>
                <a:sym typeface="思源黑体" pitchFamily="34" charset="-122"/>
              </a:endParaRPr>
            </a:p>
          </p:txBody>
        </p:sp>
        <p:grpSp>
          <p:nvGrpSpPr>
            <p:cNvPr id="72744" name="组合 33"/>
            <p:cNvGrpSpPr/>
            <p:nvPr/>
          </p:nvGrpSpPr>
          <p:grpSpPr>
            <a:xfrm>
              <a:off x="11112" y="4110"/>
              <a:ext cx="529" cy="556"/>
              <a:chOff x="0" y="0"/>
              <a:chExt cx="824409" cy="896729"/>
            </a:xfrm>
          </p:grpSpPr>
          <p:sp>
            <p:nvSpPr>
              <p:cNvPr id="72858" name="Line 34"/>
              <p:cNvSpPr/>
              <p:nvPr/>
            </p:nvSpPr>
            <p:spPr>
              <a:xfrm>
                <a:off x="479425" y="527050"/>
                <a:ext cx="1" cy="1"/>
              </a:xfrm>
              <a:prstGeom prst="line">
                <a:avLst/>
              </a:prstGeom>
              <a:ln w="9525">
                <a:noFill/>
              </a:ln>
            </p:spPr>
          </p:sp>
          <p:sp>
            <p:nvSpPr>
              <p:cNvPr id="72859" name="Line 35"/>
              <p:cNvSpPr/>
              <p:nvPr/>
            </p:nvSpPr>
            <p:spPr>
              <a:xfrm>
                <a:off x="479425" y="527050"/>
                <a:ext cx="1" cy="1"/>
              </a:xfrm>
              <a:prstGeom prst="line">
                <a:avLst/>
              </a:prstGeom>
              <a:ln w="14288" cap="flat" cmpd="sng">
                <a:solidFill>
                  <a:srgbClr val="EC728A"/>
                </a:solidFill>
                <a:prstDash val="solid"/>
                <a:headEnd type="none" w="med" len="med"/>
                <a:tailEnd type="none" w="med" len="med"/>
              </a:ln>
            </p:spPr>
          </p:sp>
          <p:sp>
            <p:nvSpPr>
              <p:cNvPr id="72860" name="Line 36"/>
              <p:cNvSpPr/>
              <p:nvPr/>
            </p:nvSpPr>
            <p:spPr>
              <a:xfrm>
                <a:off x="100013" y="50800"/>
                <a:ext cx="1" cy="1"/>
              </a:xfrm>
              <a:prstGeom prst="line">
                <a:avLst/>
              </a:prstGeom>
              <a:ln w="9525">
                <a:noFill/>
              </a:ln>
            </p:spPr>
          </p:sp>
          <p:sp>
            <p:nvSpPr>
              <p:cNvPr id="72861" name="Line 37"/>
              <p:cNvSpPr/>
              <p:nvPr/>
            </p:nvSpPr>
            <p:spPr>
              <a:xfrm>
                <a:off x="100013" y="50800"/>
                <a:ext cx="1" cy="1"/>
              </a:xfrm>
              <a:prstGeom prst="line">
                <a:avLst/>
              </a:prstGeom>
              <a:ln w="9525">
                <a:noFill/>
              </a:ln>
            </p:spPr>
          </p:sp>
          <p:sp>
            <p:nvSpPr>
              <p:cNvPr id="72862" name="Freeform 38"/>
              <p:cNvSpPr/>
              <p:nvPr/>
            </p:nvSpPr>
            <p:spPr>
              <a:xfrm>
                <a:off x="117475" y="0"/>
                <a:ext cx="549606" cy="95220"/>
              </a:xfrm>
              <a:custGeom>
                <a:avLst/>
                <a:gdLst>
                  <a:gd name="txL" fmla="*/ 0 w 454"/>
                  <a:gd name="txT" fmla="*/ 0 h 111"/>
                  <a:gd name="txR" fmla="*/ 454 w 454"/>
                  <a:gd name="txB" fmla="*/ 111 h 111"/>
                </a:gdLst>
                <a:ahLst/>
                <a:cxnLst>
                  <a:cxn ang="0">
                    <a:pos x="1000502825" y="279738931"/>
                  </a:cxn>
                  <a:cxn ang="0">
                    <a:pos x="1000502825" y="279738931"/>
                  </a:cxn>
                  <a:cxn ang="0">
                    <a:pos x="1030744700" y="279738931"/>
                  </a:cxn>
                  <a:cxn ang="0">
                    <a:pos x="1058465625" y="267137320"/>
                  </a:cxn>
                  <a:cxn ang="0">
                    <a:pos x="1081147825" y="257056667"/>
                  </a:cxn>
                  <a:cxn ang="0">
                    <a:pos x="1103828438" y="239416317"/>
                  </a:cxn>
                  <a:cxn ang="0">
                    <a:pos x="1121470325" y="216734052"/>
                  </a:cxn>
                  <a:cxn ang="0">
                    <a:pos x="1131550950" y="194053376"/>
                  </a:cxn>
                  <a:cxn ang="0">
                    <a:pos x="1136591263" y="171371111"/>
                  </a:cxn>
                  <a:cxn ang="0">
                    <a:pos x="1144150938" y="143650108"/>
                  </a:cxn>
                  <a:cxn ang="0">
                    <a:pos x="1144150938" y="143650108"/>
                  </a:cxn>
                  <a:cxn ang="0">
                    <a:pos x="1136591263" y="113408147"/>
                  </a:cxn>
                  <a:cxn ang="0">
                    <a:pos x="1131550950" y="85685556"/>
                  </a:cxn>
                  <a:cxn ang="0">
                    <a:pos x="1121470325" y="63004879"/>
                  </a:cxn>
                  <a:cxn ang="0">
                    <a:pos x="1103828438" y="40322614"/>
                  </a:cxn>
                  <a:cxn ang="0">
                    <a:pos x="1081147825" y="22682264"/>
                  </a:cxn>
                  <a:cxn ang="0">
                    <a:pos x="1058465625" y="12601611"/>
                  </a:cxn>
                  <a:cxn ang="0">
                    <a:pos x="1030744700" y="0"/>
                  </a:cxn>
                  <a:cxn ang="0">
                    <a:pos x="1000502825" y="0"/>
                  </a:cxn>
                  <a:cxn ang="0">
                    <a:pos x="143649700" y="0"/>
                  </a:cxn>
                  <a:cxn ang="0">
                    <a:pos x="143649700" y="0"/>
                  </a:cxn>
                  <a:cxn ang="0">
                    <a:pos x="113407825" y="0"/>
                  </a:cxn>
                  <a:cxn ang="0">
                    <a:pos x="85685313" y="12601611"/>
                  </a:cxn>
                  <a:cxn ang="0">
                    <a:pos x="63004700" y="22682264"/>
                  </a:cxn>
                  <a:cxn ang="0">
                    <a:pos x="45362813" y="40322614"/>
                  </a:cxn>
                  <a:cxn ang="0">
                    <a:pos x="30241875" y="63004879"/>
                  </a:cxn>
                  <a:cxn ang="0">
                    <a:pos x="12601575" y="85685556"/>
                  </a:cxn>
                  <a:cxn ang="0">
                    <a:pos x="7561263" y="113408147"/>
                  </a:cxn>
                  <a:cxn ang="0">
                    <a:pos x="0" y="143650108"/>
                  </a:cxn>
                  <a:cxn ang="0">
                    <a:pos x="0" y="143650108"/>
                  </a:cxn>
                  <a:cxn ang="0">
                    <a:pos x="7561263" y="171371111"/>
                  </a:cxn>
                  <a:cxn ang="0">
                    <a:pos x="12601575" y="194053376"/>
                  </a:cxn>
                  <a:cxn ang="0">
                    <a:pos x="30241875" y="216734052"/>
                  </a:cxn>
                  <a:cxn ang="0">
                    <a:pos x="45362813" y="239416317"/>
                  </a:cxn>
                  <a:cxn ang="0">
                    <a:pos x="63004700" y="257056667"/>
                  </a:cxn>
                  <a:cxn ang="0">
                    <a:pos x="85685313" y="267137320"/>
                  </a:cxn>
                  <a:cxn ang="0">
                    <a:pos x="113407825" y="279738931"/>
                  </a:cxn>
                  <a:cxn ang="0">
                    <a:pos x="143649700" y="279738931"/>
                  </a:cxn>
                  <a:cxn ang="0">
                    <a:pos x="1000502825" y="279738931"/>
                  </a:cxn>
                </a:cxnLst>
                <a:rect l="txL" t="txT" r="txR" b="txB"/>
                <a:pathLst>
                  <a:path w="454" h="111">
                    <a:moveTo>
                      <a:pt x="397" y="111"/>
                    </a:moveTo>
                    <a:lnTo>
                      <a:pt x="397" y="111"/>
                    </a:lnTo>
                    <a:lnTo>
                      <a:pt x="409" y="111"/>
                    </a:lnTo>
                    <a:lnTo>
                      <a:pt x="420" y="106"/>
                    </a:lnTo>
                    <a:lnTo>
                      <a:pt x="429" y="102"/>
                    </a:lnTo>
                    <a:lnTo>
                      <a:pt x="438" y="95"/>
                    </a:lnTo>
                    <a:lnTo>
                      <a:pt x="445" y="86"/>
                    </a:lnTo>
                    <a:lnTo>
                      <a:pt x="449" y="77"/>
                    </a:lnTo>
                    <a:lnTo>
                      <a:pt x="451" y="68"/>
                    </a:lnTo>
                    <a:lnTo>
                      <a:pt x="454" y="57"/>
                    </a:lnTo>
                    <a:lnTo>
                      <a:pt x="451" y="45"/>
                    </a:lnTo>
                    <a:lnTo>
                      <a:pt x="449" y="34"/>
                    </a:lnTo>
                    <a:lnTo>
                      <a:pt x="445" y="25"/>
                    </a:lnTo>
                    <a:lnTo>
                      <a:pt x="438" y="16"/>
                    </a:lnTo>
                    <a:lnTo>
                      <a:pt x="429" y="9"/>
                    </a:lnTo>
                    <a:lnTo>
                      <a:pt x="420" y="5"/>
                    </a:lnTo>
                    <a:lnTo>
                      <a:pt x="409" y="0"/>
                    </a:lnTo>
                    <a:lnTo>
                      <a:pt x="397" y="0"/>
                    </a:lnTo>
                    <a:lnTo>
                      <a:pt x="57" y="0"/>
                    </a:lnTo>
                    <a:lnTo>
                      <a:pt x="45" y="0"/>
                    </a:lnTo>
                    <a:lnTo>
                      <a:pt x="34" y="5"/>
                    </a:lnTo>
                    <a:lnTo>
                      <a:pt x="25" y="9"/>
                    </a:lnTo>
                    <a:lnTo>
                      <a:pt x="18" y="16"/>
                    </a:lnTo>
                    <a:lnTo>
                      <a:pt x="12" y="25"/>
                    </a:lnTo>
                    <a:lnTo>
                      <a:pt x="5" y="34"/>
                    </a:lnTo>
                    <a:lnTo>
                      <a:pt x="3" y="45"/>
                    </a:lnTo>
                    <a:lnTo>
                      <a:pt x="0" y="57"/>
                    </a:lnTo>
                    <a:lnTo>
                      <a:pt x="3" y="68"/>
                    </a:lnTo>
                    <a:lnTo>
                      <a:pt x="5" y="77"/>
                    </a:lnTo>
                    <a:lnTo>
                      <a:pt x="12" y="86"/>
                    </a:lnTo>
                    <a:lnTo>
                      <a:pt x="18" y="95"/>
                    </a:lnTo>
                    <a:lnTo>
                      <a:pt x="25" y="102"/>
                    </a:lnTo>
                    <a:lnTo>
                      <a:pt x="34" y="106"/>
                    </a:lnTo>
                    <a:lnTo>
                      <a:pt x="45" y="111"/>
                    </a:lnTo>
                    <a:lnTo>
                      <a:pt x="57" y="111"/>
                    </a:lnTo>
                    <a:lnTo>
                      <a:pt x="397" y="111"/>
                    </a:lnTo>
                    <a:close/>
                  </a:path>
                </a:pathLst>
              </a:custGeom>
              <a:solidFill>
                <a:schemeClr val="bg1">
                  <a:alpha val="100000"/>
                </a:schemeClr>
              </a:solidFill>
              <a:ln w="9525">
                <a:noFill/>
              </a:ln>
            </p:spPr>
            <p:txBody>
              <a:bodyPr/>
              <a:lstStyle/>
              <a:p>
                <a:endParaRPr lang="zh-CN" altLang="en-US"/>
              </a:p>
            </p:txBody>
          </p:sp>
          <p:sp>
            <p:nvSpPr>
              <p:cNvPr id="72863" name="Freeform 39"/>
              <p:cNvSpPr/>
              <p:nvPr/>
            </p:nvSpPr>
            <p:spPr>
              <a:xfrm>
                <a:off x="0" y="230188"/>
                <a:ext cx="824409" cy="666541"/>
              </a:xfrm>
              <a:custGeom>
                <a:avLst/>
                <a:gdLst>
                  <a:gd name="txL" fmla="*/ 0 w 613"/>
                  <a:gd name="txT" fmla="*/ 0 h 546"/>
                  <a:gd name="txR" fmla="*/ 613 w 613"/>
                  <a:gd name="txB" fmla="*/ 546 h 546"/>
                </a:gdLst>
                <a:ahLst/>
                <a:cxnLst>
                  <a:cxn ang="0">
                    <a:pos x="1353325395" y="191531875"/>
                  </a:cxn>
                  <a:cxn ang="0">
                    <a:pos x="1323083505" y="186491563"/>
                  </a:cxn>
                  <a:cxn ang="0">
                    <a:pos x="1262599724" y="176410938"/>
                  </a:cxn>
                  <a:cxn ang="0">
                    <a:pos x="1217236888" y="146169063"/>
                  </a:cxn>
                  <a:cxn ang="0">
                    <a:pos x="1192035312" y="113407825"/>
                  </a:cxn>
                  <a:cxn ang="0">
                    <a:pos x="1192035312" y="95765938"/>
                  </a:cxn>
                  <a:cxn ang="0">
                    <a:pos x="330141432" y="0"/>
                  </a:cxn>
                  <a:cxn ang="0">
                    <a:pos x="330141432" y="95765938"/>
                  </a:cxn>
                  <a:cxn ang="0">
                    <a:pos x="322580166" y="113407825"/>
                  </a:cxn>
                  <a:cxn ang="0">
                    <a:pos x="299899542" y="146169063"/>
                  </a:cxn>
                  <a:cxn ang="0">
                    <a:pos x="254536706" y="176410938"/>
                  </a:cxn>
                  <a:cxn ang="0">
                    <a:pos x="199093240" y="186491563"/>
                  </a:cxn>
                  <a:cxn ang="0">
                    <a:pos x="163811034" y="191531875"/>
                  </a:cxn>
                  <a:cxn ang="0">
                    <a:pos x="131048192" y="191531875"/>
                  </a:cxn>
                  <a:cxn ang="0">
                    <a:pos x="73085363" y="221773750"/>
                  </a:cxn>
                  <a:cxn ang="0">
                    <a:pos x="27722527" y="259576888"/>
                  </a:cxn>
                  <a:cxn ang="0">
                    <a:pos x="5040315" y="322580000"/>
                  </a:cxn>
                  <a:cxn ang="0">
                    <a:pos x="0" y="1209675000"/>
                  </a:cxn>
                  <a:cxn ang="0">
                    <a:pos x="5040315" y="1244957188"/>
                  </a:cxn>
                  <a:cxn ang="0">
                    <a:pos x="27722527" y="1305440938"/>
                  </a:cxn>
                  <a:cxn ang="0">
                    <a:pos x="73085363" y="1345763438"/>
                  </a:cxn>
                  <a:cxn ang="0">
                    <a:pos x="131048192" y="1376005313"/>
                  </a:cxn>
                  <a:cxn ang="0">
                    <a:pos x="186491658" y="1376005313"/>
                  </a:cxn>
                  <a:cxn ang="0">
                    <a:pos x="186491658" y="556955325"/>
                  </a:cxn>
                  <a:cxn ang="0">
                    <a:pos x="199093240" y="488910313"/>
                  </a:cxn>
                  <a:cxn ang="0">
                    <a:pos x="216733549" y="430947513"/>
                  </a:cxn>
                  <a:cxn ang="0">
                    <a:pos x="249496391" y="390625013"/>
                  </a:cxn>
                  <a:cxn ang="0">
                    <a:pos x="335181747" y="335181575"/>
                  </a:cxn>
                  <a:cxn ang="0">
                    <a:pos x="420867104" y="304939700"/>
                  </a:cxn>
                  <a:cxn ang="0">
                    <a:pos x="461189624" y="304939700"/>
                  </a:cxn>
                  <a:cxn ang="0">
                    <a:pos x="498991194" y="322580000"/>
                  </a:cxn>
                  <a:cxn ang="0">
                    <a:pos x="516633090" y="362902500"/>
                  </a:cxn>
                  <a:cxn ang="0">
                    <a:pos x="511592775" y="385584700"/>
                  </a:cxn>
                  <a:cxn ang="0">
                    <a:pos x="483870249" y="413305625"/>
                  </a:cxn>
                  <a:cxn ang="0">
                    <a:pos x="461189624" y="420866888"/>
                  </a:cxn>
                  <a:cxn ang="0">
                    <a:pos x="398184892" y="430947513"/>
                  </a:cxn>
                  <a:cxn ang="0">
                    <a:pos x="345262377" y="458668438"/>
                  </a:cxn>
                  <a:cxn ang="0">
                    <a:pos x="312499536" y="511592513"/>
                  </a:cxn>
                  <a:cxn ang="0">
                    <a:pos x="307459220" y="1376005313"/>
                  </a:cxn>
                  <a:cxn ang="0">
                    <a:pos x="1381046335" y="1376005313"/>
                  </a:cxn>
                  <a:cxn ang="0">
                    <a:pos x="1444051067" y="1363405325"/>
                  </a:cxn>
                  <a:cxn ang="0">
                    <a:pos x="1499494533" y="1328123138"/>
                  </a:cxn>
                  <a:cxn ang="0">
                    <a:pos x="1534776739" y="1277720013"/>
                  </a:cxn>
                  <a:cxn ang="0">
                    <a:pos x="1544857369" y="1209675000"/>
                  </a:cxn>
                  <a:cxn ang="0">
                    <a:pos x="1544857369" y="352821875"/>
                  </a:cxn>
                  <a:cxn ang="0">
                    <a:pos x="1534776739" y="289818763"/>
                  </a:cxn>
                  <a:cxn ang="0">
                    <a:pos x="1499494533" y="236894688"/>
                  </a:cxn>
                  <a:cxn ang="0">
                    <a:pos x="1444051067" y="204133450"/>
                  </a:cxn>
                  <a:cxn ang="0">
                    <a:pos x="1381046335" y="191531875"/>
                  </a:cxn>
                </a:cxnLst>
                <a:rect l="txL" t="txT" r="txR" b="txB"/>
                <a:pathLst>
                  <a:path w="613" h="546">
                    <a:moveTo>
                      <a:pt x="548" y="76"/>
                    </a:moveTo>
                    <a:lnTo>
                      <a:pt x="537" y="76"/>
                    </a:lnTo>
                    <a:lnTo>
                      <a:pt x="525" y="74"/>
                    </a:lnTo>
                    <a:lnTo>
                      <a:pt x="512" y="72"/>
                    </a:lnTo>
                    <a:lnTo>
                      <a:pt x="501" y="70"/>
                    </a:lnTo>
                    <a:lnTo>
                      <a:pt x="492" y="65"/>
                    </a:lnTo>
                    <a:lnTo>
                      <a:pt x="483" y="58"/>
                    </a:lnTo>
                    <a:lnTo>
                      <a:pt x="478" y="52"/>
                    </a:lnTo>
                    <a:lnTo>
                      <a:pt x="473" y="45"/>
                    </a:lnTo>
                    <a:lnTo>
                      <a:pt x="473" y="38"/>
                    </a:lnTo>
                    <a:lnTo>
                      <a:pt x="473" y="0"/>
                    </a:lnTo>
                    <a:lnTo>
                      <a:pt x="131" y="0"/>
                    </a:lnTo>
                    <a:lnTo>
                      <a:pt x="131" y="38"/>
                    </a:lnTo>
                    <a:lnTo>
                      <a:pt x="128" y="45"/>
                    </a:lnTo>
                    <a:lnTo>
                      <a:pt x="124" y="52"/>
                    </a:lnTo>
                    <a:lnTo>
                      <a:pt x="119" y="58"/>
                    </a:lnTo>
                    <a:lnTo>
                      <a:pt x="110" y="65"/>
                    </a:lnTo>
                    <a:lnTo>
                      <a:pt x="101" y="70"/>
                    </a:lnTo>
                    <a:lnTo>
                      <a:pt x="90" y="72"/>
                    </a:lnTo>
                    <a:lnTo>
                      <a:pt x="79" y="74"/>
                    </a:lnTo>
                    <a:lnTo>
                      <a:pt x="65" y="76"/>
                    </a:lnTo>
                    <a:lnTo>
                      <a:pt x="52" y="76"/>
                    </a:lnTo>
                    <a:lnTo>
                      <a:pt x="40" y="81"/>
                    </a:lnTo>
                    <a:lnTo>
                      <a:pt x="29" y="88"/>
                    </a:lnTo>
                    <a:lnTo>
                      <a:pt x="20" y="94"/>
                    </a:lnTo>
                    <a:lnTo>
                      <a:pt x="11" y="103"/>
                    </a:lnTo>
                    <a:lnTo>
                      <a:pt x="4" y="115"/>
                    </a:lnTo>
                    <a:lnTo>
                      <a:pt x="2" y="128"/>
                    </a:lnTo>
                    <a:lnTo>
                      <a:pt x="0" y="140"/>
                    </a:lnTo>
                    <a:lnTo>
                      <a:pt x="0" y="480"/>
                    </a:lnTo>
                    <a:lnTo>
                      <a:pt x="2" y="494"/>
                    </a:lnTo>
                    <a:lnTo>
                      <a:pt x="4" y="507"/>
                    </a:lnTo>
                    <a:lnTo>
                      <a:pt x="11" y="518"/>
                    </a:lnTo>
                    <a:lnTo>
                      <a:pt x="20" y="527"/>
                    </a:lnTo>
                    <a:lnTo>
                      <a:pt x="29" y="534"/>
                    </a:lnTo>
                    <a:lnTo>
                      <a:pt x="40" y="541"/>
                    </a:lnTo>
                    <a:lnTo>
                      <a:pt x="52" y="546"/>
                    </a:lnTo>
                    <a:lnTo>
                      <a:pt x="65" y="546"/>
                    </a:lnTo>
                    <a:lnTo>
                      <a:pt x="74" y="546"/>
                    </a:lnTo>
                    <a:lnTo>
                      <a:pt x="74" y="221"/>
                    </a:lnTo>
                    <a:lnTo>
                      <a:pt x="77" y="207"/>
                    </a:lnTo>
                    <a:lnTo>
                      <a:pt x="79" y="194"/>
                    </a:lnTo>
                    <a:lnTo>
                      <a:pt x="81" y="182"/>
                    </a:lnTo>
                    <a:lnTo>
                      <a:pt x="86" y="171"/>
                    </a:lnTo>
                    <a:lnTo>
                      <a:pt x="92" y="162"/>
                    </a:lnTo>
                    <a:lnTo>
                      <a:pt x="99" y="155"/>
                    </a:lnTo>
                    <a:lnTo>
                      <a:pt x="115" y="142"/>
                    </a:lnTo>
                    <a:lnTo>
                      <a:pt x="133" y="133"/>
                    </a:lnTo>
                    <a:lnTo>
                      <a:pt x="149" y="126"/>
                    </a:lnTo>
                    <a:lnTo>
                      <a:pt x="167" y="121"/>
                    </a:lnTo>
                    <a:lnTo>
                      <a:pt x="183" y="121"/>
                    </a:lnTo>
                    <a:lnTo>
                      <a:pt x="192" y="124"/>
                    </a:lnTo>
                    <a:lnTo>
                      <a:pt x="198" y="128"/>
                    </a:lnTo>
                    <a:lnTo>
                      <a:pt x="203" y="135"/>
                    </a:lnTo>
                    <a:lnTo>
                      <a:pt x="205" y="144"/>
                    </a:lnTo>
                    <a:lnTo>
                      <a:pt x="203" y="153"/>
                    </a:lnTo>
                    <a:lnTo>
                      <a:pt x="198" y="160"/>
                    </a:lnTo>
                    <a:lnTo>
                      <a:pt x="192" y="164"/>
                    </a:lnTo>
                    <a:lnTo>
                      <a:pt x="183" y="167"/>
                    </a:lnTo>
                    <a:lnTo>
                      <a:pt x="169" y="169"/>
                    </a:lnTo>
                    <a:lnTo>
                      <a:pt x="158" y="171"/>
                    </a:lnTo>
                    <a:lnTo>
                      <a:pt x="146" y="176"/>
                    </a:lnTo>
                    <a:lnTo>
                      <a:pt x="137" y="182"/>
                    </a:lnTo>
                    <a:lnTo>
                      <a:pt x="128" y="191"/>
                    </a:lnTo>
                    <a:lnTo>
                      <a:pt x="124" y="203"/>
                    </a:lnTo>
                    <a:lnTo>
                      <a:pt x="122" y="221"/>
                    </a:lnTo>
                    <a:lnTo>
                      <a:pt x="122" y="546"/>
                    </a:lnTo>
                    <a:lnTo>
                      <a:pt x="548" y="546"/>
                    </a:lnTo>
                    <a:lnTo>
                      <a:pt x="561" y="546"/>
                    </a:lnTo>
                    <a:lnTo>
                      <a:pt x="573" y="541"/>
                    </a:lnTo>
                    <a:lnTo>
                      <a:pt x="584" y="534"/>
                    </a:lnTo>
                    <a:lnTo>
                      <a:pt x="595" y="527"/>
                    </a:lnTo>
                    <a:lnTo>
                      <a:pt x="602" y="518"/>
                    </a:lnTo>
                    <a:lnTo>
                      <a:pt x="609" y="507"/>
                    </a:lnTo>
                    <a:lnTo>
                      <a:pt x="611" y="494"/>
                    </a:lnTo>
                    <a:lnTo>
                      <a:pt x="613" y="480"/>
                    </a:lnTo>
                    <a:lnTo>
                      <a:pt x="613" y="140"/>
                    </a:lnTo>
                    <a:lnTo>
                      <a:pt x="611" y="128"/>
                    </a:lnTo>
                    <a:lnTo>
                      <a:pt x="609" y="115"/>
                    </a:lnTo>
                    <a:lnTo>
                      <a:pt x="602" y="103"/>
                    </a:lnTo>
                    <a:lnTo>
                      <a:pt x="595" y="94"/>
                    </a:lnTo>
                    <a:lnTo>
                      <a:pt x="584" y="88"/>
                    </a:lnTo>
                    <a:lnTo>
                      <a:pt x="573" y="81"/>
                    </a:lnTo>
                    <a:lnTo>
                      <a:pt x="561" y="76"/>
                    </a:lnTo>
                    <a:lnTo>
                      <a:pt x="548" y="76"/>
                    </a:lnTo>
                    <a:close/>
                  </a:path>
                </a:pathLst>
              </a:custGeom>
              <a:solidFill>
                <a:schemeClr val="bg1">
                  <a:alpha val="100000"/>
                </a:schemeClr>
              </a:solidFill>
              <a:ln w="9525">
                <a:noFill/>
              </a:ln>
            </p:spPr>
            <p:txBody>
              <a:bodyPr/>
              <a:lstStyle/>
              <a:p>
                <a:endParaRPr lang="zh-CN" altLang="en-US"/>
              </a:p>
            </p:txBody>
          </p:sp>
        </p:grpSp>
      </p:grpSp>
      <p:grpSp>
        <p:nvGrpSpPr>
          <p:cNvPr id="20" name="组合 19"/>
          <p:cNvGrpSpPr/>
          <p:nvPr/>
        </p:nvGrpSpPr>
        <p:grpSpPr>
          <a:xfrm>
            <a:off x="5876290" y="2780665"/>
            <a:ext cx="1368000" cy="1368000"/>
            <a:chOff x="6289" y="6260"/>
            <a:chExt cx="2240" cy="2240"/>
          </a:xfrm>
        </p:grpSpPr>
        <p:sp>
          <p:nvSpPr>
            <p:cNvPr id="23" name="Oval 6"/>
            <p:cNvSpPr>
              <a:spLocks noChangeArrowheads="1"/>
            </p:cNvSpPr>
            <p:nvPr/>
          </p:nvSpPr>
          <p:spPr bwMode="auto">
            <a:xfrm>
              <a:off x="6289" y="6260"/>
              <a:ext cx="2240" cy="2240"/>
            </a:xfrm>
            <a:prstGeom prst="ellipse">
              <a:avLst/>
            </a:prstGeom>
            <a:solidFill>
              <a:schemeClr val="bg1">
                <a:alpha val="50000"/>
              </a:schemeClr>
            </a:solidFill>
            <a:ln>
              <a:noFill/>
            </a:ln>
            <a:effectLst>
              <a:outerShdw blurRad="139700" dist="190500" dir="5400000" algn="ctr" rotWithShape="0">
                <a:srgbClr val="000000">
                  <a:alpha val="43137"/>
                </a:srgbClr>
              </a:outerShdw>
            </a:effectLst>
          </p:spPr>
          <p:txBody>
            <a:bodyPr/>
            <a:lstStyle/>
            <a:p>
              <a:r>
                <a:rPr lang="en-US" altLang="zh-CN" sz="2400">
                  <a:solidFill>
                    <a:srgbClr val="121212"/>
                  </a:solidFill>
                  <a:latin typeface="思源黑体" pitchFamily="34" charset="-122"/>
                  <a:ea typeface="思源黑体" pitchFamily="34" charset="-122"/>
                  <a:cs typeface="+mn-ea"/>
                  <a:sym typeface="思源黑体" pitchFamily="34" charset="-122"/>
                </a:rPr>
                <a:t>manages</a:t>
              </a:r>
              <a:endParaRPr lang="en-US" altLang="zh-CN" sz="2400">
                <a:solidFill>
                  <a:srgbClr val="121212"/>
                </a:solidFill>
                <a:latin typeface="思源黑体" pitchFamily="34" charset="-122"/>
                <a:ea typeface="思源黑体" pitchFamily="34" charset="-122"/>
                <a:cs typeface="+mn-ea"/>
                <a:sym typeface="思源黑体" pitchFamily="34" charset="-122"/>
              </a:endParaRPr>
            </a:p>
            <a:p>
              <a:endParaRPr lang="zh-CN" altLang="en-US" sz="2400">
                <a:latin typeface="思源黑体" pitchFamily="34" charset="-122"/>
                <a:ea typeface="思源黑体" pitchFamily="34" charset="-122"/>
                <a:cs typeface="+mn-ea"/>
                <a:sym typeface="思源黑体" pitchFamily="34" charset="-122"/>
              </a:endParaRPr>
            </a:p>
          </p:txBody>
        </p:sp>
        <p:sp>
          <p:nvSpPr>
            <p:cNvPr id="72756" name="Freeform 34"/>
            <p:cNvSpPr>
              <a:spLocks noEditPoints="1"/>
            </p:cNvSpPr>
            <p:nvPr/>
          </p:nvSpPr>
          <p:spPr>
            <a:xfrm>
              <a:off x="7202" y="7046"/>
              <a:ext cx="531" cy="589"/>
            </a:xfrm>
            <a:custGeom>
              <a:avLst/>
              <a:gdLst>
                <a:gd name="txL" fmla="*/ 0 w 945"/>
                <a:gd name="txT" fmla="*/ 0 h 944"/>
                <a:gd name="txR" fmla="*/ 945 w 945"/>
                <a:gd name="txB" fmla="*/ 944 h 944"/>
              </a:gdLst>
              <a:ahLst/>
              <a:cxnLst>
                <a:cxn ang="0">
                  <a:pos x="47178155" y="0"/>
                </a:cxn>
                <a:cxn ang="0">
                  <a:pos x="80492123" y="17047314"/>
                </a:cxn>
                <a:cxn ang="0">
                  <a:pos x="94256511" y="58306645"/>
                </a:cxn>
                <a:cxn ang="0">
                  <a:pos x="80492123" y="99442258"/>
                </a:cxn>
                <a:cxn ang="0">
                  <a:pos x="80392324" y="99442258"/>
                </a:cxn>
                <a:cxn ang="0">
                  <a:pos x="80392324" y="99565623"/>
                </a:cxn>
                <a:cxn ang="0">
                  <a:pos x="47178155" y="116612938"/>
                </a:cxn>
                <a:cxn ang="0">
                  <a:pos x="13864187" y="99442258"/>
                </a:cxn>
                <a:cxn ang="0">
                  <a:pos x="0" y="58306645"/>
                </a:cxn>
                <a:cxn ang="0">
                  <a:pos x="13864187" y="17047314"/>
                </a:cxn>
                <a:cxn ang="0">
                  <a:pos x="13864187" y="17047314"/>
                </a:cxn>
                <a:cxn ang="0">
                  <a:pos x="13864187" y="16923597"/>
                </a:cxn>
                <a:cxn ang="0">
                  <a:pos x="47178155" y="0"/>
                </a:cxn>
                <a:cxn ang="0">
                  <a:pos x="43487797" y="21494455"/>
                </a:cxn>
                <a:cxn ang="0">
                  <a:pos x="43487797" y="21494455"/>
                </a:cxn>
                <a:cxn ang="0">
                  <a:pos x="43487797" y="58306645"/>
                </a:cxn>
                <a:cxn ang="0">
                  <a:pos x="47178155" y="62753434"/>
                </a:cxn>
                <a:cxn ang="0">
                  <a:pos x="47277954" y="62753434"/>
                </a:cxn>
                <a:cxn ang="0">
                  <a:pos x="71016572" y="62753434"/>
                </a:cxn>
                <a:cxn ang="0">
                  <a:pos x="74706930" y="58306645"/>
                </a:cxn>
                <a:cxn ang="0">
                  <a:pos x="71016572" y="53735787"/>
                </a:cxn>
                <a:cxn ang="0">
                  <a:pos x="50768714" y="53735787"/>
                </a:cxn>
                <a:cxn ang="0">
                  <a:pos x="50768714" y="21494455"/>
                </a:cxn>
                <a:cxn ang="0">
                  <a:pos x="47178155" y="17047314"/>
                </a:cxn>
                <a:cxn ang="0">
                  <a:pos x="43487797" y="21494455"/>
                </a:cxn>
                <a:cxn ang="0">
                  <a:pos x="75305409" y="23347401"/>
                </a:cxn>
                <a:cxn ang="0">
                  <a:pos x="75305409" y="23347401"/>
                </a:cxn>
                <a:cxn ang="0">
                  <a:pos x="47178155" y="8894282"/>
                </a:cxn>
                <a:cxn ang="0">
                  <a:pos x="18951101" y="23347401"/>
                </a:cxn>
                <a:cxn ang="0">
                  <a:pos x="18951101" y="23347401"/>
                </a:cxn>
                <a:cxn ang="0">
                  <a:pos x="7281233" y="58306645"/>
                </a:cxn>
                <a:cxn ang="0">
                  <a:pos x="18951101" y="93142171"/>
                </a:cxn>
                <a:cxn ang="0">
                  <a:pos x="47178155" y="107595291"/>
                </a:cxn>
                <a:cxn ang="0">
                  <a:pos x="75305409" y="93142171"/>
                </a:cxn>
                <a:cxn ang="0">
                  <a:pos x="86975278" y="58306645"/>
                </a:cxn>
                <a:cxn ang="0">
                  <a:pos x="75305409" y="23347401"/>
                </a:cxn>
              </a:cxnLst>
              <a:rect l="txL" t="txT" r="txR" b="txB"/>
              <a:pathLst>
                <a:path w="945" h="944">
                  <a:moveTo>
                    <a:pt x="473" y="0"/>
                  </a:moveTo>
                  <a:cubicBezTo>
                    <a:pt x="603" y="0"/>
                    <a:pt x="721" y="52"/>
                    <a:pt x="807" y="138"/>
                  </a:cubicBezTo>
                  <a:cubicBezTo>
                    <a:pt x="893" y="223"/>
                    <a:pt x="945" y="341"/>
                    <a:pt x="945" y="472"/>
                  </a:cubicBezTo>
                  <a:cubicBezTo>
                    <a:pt x="945" y="602"/>
                    <a:pt x="893" y="720"/>
                    <a:pt x="807" y="805"/>
                  </a:cubicBezTo>
                  <a:cubicBezTo>
                    <a:pt x="806" y="805"/>
                    <a:pt x="806" y="805"/>
                    <a:pt x="806" y="805"/>
                  </a:cubicBezTo>
                  <a:cubicBezTo>
                    <a:pt x="806" y="806"/>
                    <a:pt x="806" y="806"/>
                    <a:pt x="806" y="806"/>
                  </a:cubicBezTo>
                  <a:cubicBezTo>
                    <a:pt x="721" y="891"/>
                    <a:pt x="603" y="944"/>
                    <a:pt x="473" y="944"/>
                  </a:cubicBezTo>
                  <a:cubicBezTo>
                    <a:pt x="342" y="944"/>
                    <a:pt x="224" y="891"/>
                    <a:pt x="139" y="805"/>
                  </a:cubicBezTo>
                  <a:cubicBezTo>
                    <a:pt x="54" y="720"/>
                    <a:pt x="0" y="602"/>
                    <a:pt x="0" y="472"/>
                  </a:cubicBezTo>
                  <a:cubicBezTo>
                    <a:pt x="0" y="341"/>
                    <a:pt x="53" y="223"/>
                    <a:pt x="139" y="138"/>
                  </a:cubicBezTo>
                  <a:cubicBezTo>
                    <a:pt x="139" y="138"/>
                    <a:pt x="139" y="138"/>
                    <a:pt x="139" y="138"/>
                  </a:cubicBezTo>
                  <a:cubicBezTo>
                    <a:pt x="139" y="137"/>
                    <a:pt x="139" y="137"/>
                    <a:pt x="139" y="137"/>
                  </a:cubicBezTo>
                  <a:cubicBezTo>
                    <a:pt x="225" y="52"/>
                    <a:pt x="343" y="0"/>
                    <a:pt x="473" y="0"/>
                  </a:cubicBezTo>
                  <a:close/>
                  <a:moveTo>
                    <a:pt x="436" y="174"/>
                  </a:moveTo>
                  <a:cubicBezTo>
                    <a:pt x="436" y="174"/>
                    <a:pt x="436" y="174"/>
                    <a:pt x="436" y="174"/>
                  </a:cubicBezTo>
                  <a:cubicBezTo>
                    <a:pt x="436" y="472"/>
                    <a:pt x="436" y="472"/>
                    <a:pt x="436" y="472"/>
                  </a:cubicBezTo>
                  <a:cubicBezTo>
                    <a:pt x="436" y="491"/>
                    <a:pt x="453" y="508"/>
                    <a:pt x="473" y="508"/>
                  </a:cubicBezTo>
                  <a:cubicBezTo>
                    <a:pt x="474" y="508"/>
                    <a:pt x="474" y="508"/>
                    <a:pt x="474" y="508"/>
                  </a:cubicBezTo>
                  <a:cubicBezTo>
                    <a:pt x="712" y="508"/>
                    <a:pt x="712" y="508"/>
                    <a:pt x="712" y="508"/>
                  </a:cubicBezTo>
                  <a:cubicBezTo>
                    <a:pt x="733" y="508"/>
                    <a:pt x="749" y="491"/>
                    <a:pt x="749" y="472"/>
                  </a:cubicBezTo>
                  <a:cubicBezTo>
                    <a:pt x="749" y="452"/>
                    <a:pt x="733" y="435"/>
                    <a:pt x="712" y="435"/>
                  </a:cubicBezTo>
                  <a:cubicBezTo>
                    <a:pt x="509" y="435"/>
                    <a:pt x="509" y="435"/>
                    <a:pt x="509" y="435"/>
                  </a:cubicBezTo>
                  <a:cubicBezTo>
                    <a:pt x="509" y="174"/>
                    <a:pt x="509" y="174"/>
                    <a:pt x="509" y="174"/>
                  </a:cubicBezTo>
                  <a:cubicBezTo>
                    <a:pt x="509" y="154"/>
                    <a:pt x="493" y="138"/>
                    <a:pt x="473" y="138"/>
                  </a:cubicBezTo>
                  <a:cubicBezTo>
                    <a:pt x="453" y="138"/>
                    <a:pt x="436" y="154"/>
                    <a:pt x="436" y="174"/>
                  </a:cubicBezTo>
                  <a:close/>
                  <a:moveTo>
                    <a:pt x="755" y="189"/>
                  </a:moveTo>
                  <a:cubicBezTo>
                    <a:pt x="755" y="189"/>
                    <a:pt x="755" y="189"/>
                    <a:pt x="755" y="189"/>
                  </a:cubicBezTo>
                  <a:cubicBezTo>
                    <a:pt x="683" y="117"/>
                    <a:pt x="583" y="72"/>
                    <a:pt x="473" y="72"/>
                  </a:cubicBezTo>
                  <a:cubicBezTo>
                    <a:pt x="362" y="72"/>
                    <a:pt x="262" y="117"/>
                    <a:pt x="190" y="189"/>
                  </a:cubicBezTo>
                  <a:cubicBezTo>
                    <a:pt x="190" y="189"/>
                    <a:pt x="190" y="189"/>
                    <a:pt x="190" y="189"/>
                  </a:cubicBezTo>
                  <a:cubicBezTo>
                    <a:pt x="118" y="261"/>
                    <a:pt x="73" y="361"/>
                    <a:pt x="73" y="472"/>
                  </a:cubicBezTo>
                  <a:cubicBezTo>
                    <a:pt x="73" y="582"/>
                    <a:pt x="118" y="682"/>
                    <a:pt x="190" y="754"/>
                  </a:cubicBezTo>
                  <a:cubicBezTo>
                    <a:pt x="262" y="826"/>
                    <a:pt x="363" y="871"/>
                    <a:pt x="473" y="871"/>
                  </a:cubicBezTo>
                  <a:cubicBezTo>
                    <a:pt x="583" y="871"/>
                    <a:pt x="683" y="826"/>
                    <a:pt x="755" y="754"/>
                  </a:cubicBezTo>
                  <a:cubicBezTo>
                    <a:pt x="828" y="682"/>
                    <a:pt x="872" y="582"/>
                    <a:pt x="872" y="472"/>
                  </a:cubicBezTo>
                  <a:cubicBezTo>
                    <a:pt x="872" y="361"/>
                    <a:pt x="828" y="261"/>
                    <a:pt x="755" y="189"/>
                  </a:cubicBezTo>
                  <a:close/>
                </a:path>
              </a:pathLst>
            </a:custGeom>
            <a:solidFill>
              <a:schemeClr val="bg1">
                <a:alpha val="100000"/>
              </a:schemeClr>
            </a:solidFill>
            <a:ln w="9525">
              <a:noFill/>
            </a:ln>
          </p:spPr>
          <p:txBody>
            <a:bodyPr/>
            <a:lstStyle/>
            <a:p>
              <a:endParaRPr lang="zh-CN" altLang="en-US"/>
            </a:p>
          </p:txBody>
        </p:sp>
      </p:grpSp>
      <p:grpSp>
        <p:nvGrpSpPr>
          <p:cNvPr id="36" name="组合 35"/>
          <p:cNvGrpSpPr/>
          <p:nvPr/>
        </p:nvGrpSpPr>
        <p:grpSpPr>
          <a:xfrm>
            <a:off x="8589010" y="314960"/>
            <a:ext cx="822960" cy="749300"/>
            <a:chOff x="2138" y="3343"/>
            <a:chExt cx="2240" cy="2243"/>
          </a:xfrm>
        </p:grpSpPr>
        <p:sp>
          <p:nvSpPr>
            <p:cNvPr id="37" name="Oval 2"/>
            <p:cNvSpPr>
              <a:spLocks noChangeArrowheads="1"/>
            </p:cNvSpPr>
            <p:nvPr/>
          </p:nvSpPr>
          <p:spPr bwMode="auto">
            <a:xfrm>
              <a:off x="2138" y="3343"/>
              <a:ext cx="2240" cy="2243"/>
            </a:xfrm>
            <a:prstGeom prst="ellipse">
              <a:avLst/>
            </a:prstGeom>
            <a:solidFill>
              <a:schemeClr val="bg1">
                <a:alpha val="25000"/>
              </a:schemeClr>
            </a:solidFill>
            <a:ln>
              <a:noFill/>
            </a:ln>
            <a:effectLst>
              <a:outerShdw blurRad="1397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思源黑体" pitchFamily="34" charset="-122"/>
                <a:ea typeface="思源黑体" pitchFamily="34" charset="-122"/>
                <a:cs typeface="+mn-ea"/>
                <a:sym typeface="思源黑体" pitchFamily="34" charset="-122"/>
              </a:endParaRPr>
            </a:p>
          </p:txBody>
        </p:sp>
        <p:sp>
          <p:nvSpPr>
            <p:cNvPr id="38" name="Freeform 33"/>
            <p:cNvSpPr>
              <a:spLocks noEditPoints="1"/>
            </p:cNvSpPr>
            <p:nvPr/>
          </p:nvSpPr>
          <p:spPr>
            <a:xfrm>
              <a:off x="2793" y="4104"/>
              <a:ext cx="825" cy="590"/>
            </a:xfrm>
            <a:custGeom>
              <a:avLst/>
              <a:gdLst>
                <a:gd name="txL" fmla="*/ 0 w 947"/>
                <a:gd name="txT" fmla="*/ 0 h 615"/>
                <a:gd name="txR" fmla="*/ 947 w 947"/>
                <a:gd name="txB" fmla="*/ 615 h 615"/>
              </a:gdLst>
              <a:ahLst/>
              <a:cxnLst>
                <a:cxn ang="0">
                  <a:pos x="47078518" y="11630427"/>
                </a:cxn>
                <a:cxn ang="0">
                  <a:pos x="25724373" y="38518185"/>
                </a:cxn>
                <a:cxn ang="0">
                  <a:pos x="47078518" y="65281110"/>
                </a:cxn>
                <a:cxn ang="0">
                  <a:pos x="68333074" y="38518185"/>
                </a:cxn>
                <a:cxn ang="0">
                  <a:pos x="47078518" y="11630427"/>
                </a:cxn>
                <a:cxn ang="0">
                  <a:pos x="47078518" y="59903346"/>
                </a:cxn>
                <a:cxn ang="0">
                  <a:pos x="47078518" y="59903346"/>
                </a:cxn>
                <a:cxn ang="0">
                  <a:pos x="30094286" y="38518185"/>
                </a:cxn>
                <a:cxn ang="0">
                  <a:pos x="47078518" y="17133025"/>
                </a:cxn>
                <a:cxn ang="0">
                  <a:pos x="64062434" y="38518185"/>
                </a:cxn>
                <a:cxn ang="0">
                  <a:pos x="47078518" y="59903346"/>
                </a:cxn>
                <a:cxn ang="0">
                  <a:pos x="93560766" y="36392117"/>
                </a:cxn>
                <a:cxn ang="0">
                  <a:pos x="93560766" y="36392117"/>
                </a:cxn>
                <a:cxn ang="0">
                  <a:pos x="47078518" y="0"/>
                </a:cxn>
                <a:cxn ang="0">
                  <a:pos x="496681" y="36392117"/>
                </a:cxn>
                <a:cxn ang="0">
                  <a:pos x="496681" y="40519419"/>
                </a:cxn>
                <a:cxn ang="0">
                  <a:pos x="47078518" y="76911537"/>
                </a:cxn>
                <a:cxn ang="0">
                  <a:pos x="93560766" y="40519419"/>
                </a:cxn>
                <a:cxn ang="0">
                  <a:pos x="93560766" y="36392117"/>
                </a:cxn>
                <a:cxn ang="0">
                  <a:pos x="47078518" y="67782034"/>
                </a:cxn>
                <a:cxn ang="0">
                  <a:pos x="47078518" y="67782034"/>
                </a:cxn>
                <a:cxn ang="0">
                  <a:pos x="7846367" y="38518185"/>
                </a:cxn>
                <a:cxn ang="0">
                  <a:pos x="47078518" y="9129503"/>
                </a:cxn>
                <a:cxn ang="0">
                  <a:pos x="86310353" y="38518185"/>
                </a:cxn>
                <a:cxn ang="0">
                  <a:pos x="47078518" y="67782034"/>
                </a:cxn>
                <a:cxn ang="0">
                  <a:pos x="55222705" y="34266403"/>
                </a:cxn>
                <a:cxn ang="0">
                  <a:pos x="55222705" y="34266403"/>
                </a:cxn>
                <a:cxn ang="0">
                  <a:pos x="47078518" y="27388156"/>
                </a:cxn>
                <a:cxn ang="0">
                  <a:pos x="44893246" y="30139455"/>
                </a:cxn>
                <a:cxn ang="0">
                  <a:pos x="47078518" y="32765566"/>
                </a:cxn>
                <a:cxn ang="0">
                  <a:pos x="51150611" y="36267283"/>
                </a:cxn>
                <a:cxn ang="0">
                  <a:pos x="51249884" y="36392117"/>
                </a:cxn>
                <a:cxn ang="0">
                  <a:pos x="51547704" y="38518185"/>
                </a:cxn>
                <a:cxn ang="0">
                  <a:pos x="48766793" y="43645574"/>
                </a:cxn>
                <a:cxn ang="0">
                  <a:pos x="48667520" y="43770762"/>
                </a:cxn>
                <a:cxn ang="0">
                  <a:pos x="45389927" y="43645574"/>
                </a:cxn>
                <a:cxn ang="0">
                  <a:pos x="45389927" y="43645574"/>
                </a:cxn>
                <a:cxn ang="0">
                  <a:pos x="42509743" y="38518185"/>
                </a:cxn>
                <a:cxn ang="0">
                  <a:pos x="40423745" y="35766886"/>
                </a:cxn>
                <a:cxn ang="0">
                  <a:pos x="38238788" y="38518185"/>
                </a:cxn>
                <a:cxn ang="0">
                  <a:pos x="40821153" y="46272039"/>
                </a:cxn>
                <a:cxn ang="0">
                  <a:pos x="43701337" y="48648129"/>
                </a:cxn>
                <a:cxn ang="0">
                  <a:pos x="50356110" y="48773316"/>
                </a:cxn>
                <a:cxn ang="0">
                  <a:pos x="50455383" y="48648129"/>
                </a:cxn>
                <a:cxn ang="0">
                  <a:pos x="53335568" y="46272039"/>
                </a:cxn>
                <a:cxn ang="0">
                  <a:pos x="55818659" y="38518185"/>
                </a:cxn>
                <a:cxn ang="0">
                  <a:pos x="55222705" y="34391237"/>
                </a:cxn>
                <a:cxn ang="0">
                  <a:pos x="55222705" y="34266403"/>
                </a:cxn>
              </a:cxnLst>
              <a:rect l="txL" t="txT" r="txR" b="txB"/>
              <a:pathLst>
                <a:path w="947" h="615">
                  <a:moveTo>
                    <a:pt x="474" y="93"/>
                  </a:moveTo>
                  <a:cubicBezTo>
                    <a:pt x="356" y="93"/>
                    <a:pt x="259" y="189"/>
                    <a:pt x="259" y="308"/>
                  </a:cubicBezTo>
                  <a:cubicBezTo>
                    <a:pt x="259" y="425"/>
                    <a:pt x="356" y="522"/>
                    <a:pt x="474" y="522"/>
                  </a:cubicBezTo>
                  <a:cubicBezTo>
                    <a:pt x="591" y="522"/>
                    <a:pt x="688" y="425"/>
                    <a:pt x="688" y="308"/>
                  </a:cubicBezTo>
                  <a:cubicBezTo>
                    <a:pt x="688" y="189"/>
                    <a:pt x="591" y="93"/>
                    <a:pt x="474" y="93"/>
                  </a:cubicBezTo>
                  <a:close/>
                  <a:moveTo>
                    <a:pt x="474" y="479"/>
                  </a:moveTo>
                  <a:cubicBezTo>
                    <a:pt x="474" y="479"/>
                    <a:pt x="474" y="479"/>
                    <a:pt x="474" y="479"/>
                  </a:cubicBezTo>
                  <a:cubicBezTo>
                    <a:pt x="380" y="479"/>
                    <a:pt x="303" y="402"/>
                    <a:pt x="303" y="308"/>
                  </a:cubicBezTo>
                  <a:cubicBezTo>
                    <a:pt x="303" y="213"/>
                    <a:pt x="380" y="137"/>
                    <a:pt x="474" y="137"/>
                  </a:cubicBezTo>
                  <a:cubicBezTo>
                    <a:pt x="568" y="137"/>
                    <a:pt x="645" y="213"/>
                    <a:pt x="645" y="308"/>
                  </a:cubicBezTo>
                  <a:cubicBezTo>
                    <a:pt x="645" y="402"/>
                    <a:pt x="568" y="479"/>
                    <a:pt x="474" y="479"/>
                  </a:cubicBezTo>
                  <a:close/>
                  <a:moveTo>
                    <a:pt x="942" y="291"/>
                  </a:moveTo>
                  <a:cubicBezTo>
                    <a:pt x="942" y="291"/>
                    <a:pt x="942" y="291"/>
                    <a:pt x="942" y="291"/>
                  </a:cubicBezTo>
                  <a:cubicBezTo>
                    <a:pt x="855" y="114"/>
                    <a:pt x="671" y="0"/>
                    <a:pt x="474" y="0"/>
                  </a:cubicBezTo>
                  <a:cubicBezTo>
                    <a:pt x="276" y="0"/>
                    <a:pt x="93" y="114"/>
                    <a:pt x="5" y="291"/>
                  </a:cubicBezTo>
                  <a:cubicBezTo>
                    <a:pt x="1" y="301"/>
                    <a:pt x="0" y="313"/>
                    <a:pt x="5" y="324"/>
                  </a:cubicBezTo>
                  <a:cubicBezTo>
                    <a:pt x="93" y="501"/>
                    <a:pt x="276" y="615"/>
                    <a:pt x="474" y="615"/>
                  </a:cubicBezTo>
                  <a:cubicBezTo>
                    <a:pt x="671" y="615"/>
                    <a:pt x="855" y="501"/>
                    <a:pt x="942" y="324"/>
                  </a:cubicBezTo>
                  <a:cubicBezTo>
                    <a:pt x="947" y="314"/>
                    <a:pt x="947" y="302"/>
                    <a:pt x="942" y="291"/>
                  </a:cubicBezTo>
                  <a:close/>
                  <a:moveTo>
                    <a:pt x="474" y="542"/>
                  </a:moveTo>
                  <a:cubicBezTo>
                    <a:pt x="474" y="542"/>
                    <a:pt x="474" y="542"/>
                    <a:pt x="474" y="542"/>
                  </a:cubicBezTo>
                  <a:cubicBezTo>
                    <a:pt x="310" y="542"/>
                    <a:pt x="157" y="452"/>
                    <a:pt x="79" y="308"/>
                  </a:cubicBezTo>
                  <a:cubicBezTo>
                    <a:pt x="157" y="164"/>
                    <a:pt x="310" y="73"/>
                    <a:pt x="474" y="73"/>
                  </a:cubicBezTo>
                  <a:cubicBezTo>
                    <a:pt x="638" y="73"/>
                    <a:pt x="790" y="164"/>
                    <a:pt x="869" y="308"/>
                  </a:cubicBezTo>
                  <a:cubicBezTo>
                    <a:pt x="790" y="452"/>
                    <a:pt x="638" y="542"/>
                    <a:pt x="474" y="542"/>
                  </a:cubicBezTo>
                  <a:close/>
                  <a:moveTo>
                    <a:pt x="556" y="274"/>
                  </a:moveTo>
                  <a:cubicBezTo>
                    <a:pt x="556" y="274"/>
                    <a:pt x="556" y="274"/>
                    <a:pt x="556" y="274"/>
                  </a:cubicBezTo>
                  <a:cubicBezTo>
                    <a:pt x="542" y="241"/>
                    <a:pt x="509" y="219"/>
                    <a:pt x="474" y="219"/>
                  </a:cubicBezTo>
                  <a:cubicBezTo>
                    <a:pt x="461" y="219"/>
                    <a:pt x="452" y="229"/>
                    <a:pt x="452" y="241"/>
                  </a:cubicBezTo>
                  <a:cubicBezTo>
                    <a:pt x="452" y="253"/>
                    <a:pt x="461" y="262"/>
                    <a:pt x="474" y="262"/>
                  </a:cubicBezTo>
                  <a:cubicBezTo>
                    <a:pt x="492" y="262"/>
                    <a:pt x="509" y="273"/>
                    <a:pt x="515" y="290"/>
                  </a:cubicBezTo>
                  <a:cubicBezTo>
                    <a:pt x="516" y="291"/>
                    <a:pt x="516" y="291"/>
                    <a:pt x="516" y="291"/>
                  </a:cubicBezTo>
                  <a:cubicBezTo>
                    <a:pt x="517" y="296"/>
                    <a:pt x="519" y="302"/>
                    <a:pt x="519" y="308"/>
                  </a:cubicBezTo>
                  <a:cubicBezTo>
                    <a:pt x="519" y="325"/>
                    <a:pt x="508" y="342"/>
                    <a:pt x="491" y="349"/>
                  </a:cubicBezTo>
                  <a:cubicBezTo>
                    <a:pt x="490" y="350"/>
                    <a:pt x="490" y="350"/>
                    <a:pt x="490" y="350"/>
                  </a:cubicBezTo>
                  <a:cubicBezTo>
                    <a:pt x="480" y="354"/>
                    <a:pt x="467" y="353"/>
                    <a:pt x="457" y="349"/>
                  </a:cubicBezTo>
                  <a:cubicBezTo>
                    <a:pt x="457" y="349"/>
                    <a:pt x="457" y="349"/>
                    <a:pt x="457" y="349"/>
                  </a:cubicBezTo>
                  <a:cubicBezTo>
                    <a:pt x="440" y="342"/>
                    <a:pt x="428" y="325"/>
                    <a:pt x="428" y="308"/>
                  </a:cubicBezTo>
                  <a:cubicBezTo>
                    <a:pt x="428" y="295"/>
                    <a:pt x="419" y="286"/>
                    <a:pt x="407" y="286"/>
                  </a:cubicBezTo>
                  <a:cubicBezTo>
                    <a:pt x="395" y="286"/>
                    <a:pt x="385" y="295"/>
                    <a:pt x="385" y="308"/>
                  </a:cubicBezTo>
                  <a:cubicBezTo>
                    <a:pt x="385" y="331"/>
                    <a:pt x="395" y="354"/>
                    <a:pt x="411" y="370"/>
                  </a:cubicBezTo>
                  <a:cubicBezTo>
                    <a:pt x="419" y="378"/>
                    <a:pt x="429" y="385"/>
                    <a:pt x="440" y="389"/>
                  </a:cubicBezTo>
                  <a:cubicBezTo>
                    <a:pt x="461" y="398"/>
                    <a:pt x="485" y="398"/>
                    <a:pt x="507" y="390"/>
                  </a:cubicBezTo>
                  <a:cubicBezTo>
                    <a:pt x="508" y="389"/>
                    <a:pt x="508" y="389"/>
                    <a:pt x="508" y="389"/>
                  </a:cubicBezTo>
                  <a:cubicBezTo>
                    <a:pt x="518" y="385"/>
                    <a:pt x="528" y="378"/>
                    <a:pt x="537" y="370"/>
                  </a:cubicBezTo>
                  <a:cubicBezTo>
                    <a:pt x="553" y="354"/>
                    <a:pt x="562" y="331"/>
                    <a:pt x="562" y="308"/>
                  </a:cubicBezTo>
                  <a:cubicBezTo>
                    <a:pt x="562" y="297"/>
                    <a:pt x="560" y="285"/>
                    <a:pt x="556" y="275"/>
                  </a:cubicBezTo>
                  <a:cubicBezTo>
                    <a:pt x="556" y="274"/>
                    <a:pt x="556" y="274"/>
                    <a:pt x="556" y="274"/>
                  </a:cubicBezTo>
                  <a:close/>
                </a:path>
              </a:pathLst>
            </a:custGeom>
            <a:solidFill>
              <a:schemeClr val="bg1">
                <a:alpha val="100000"/>
              </a:schemeClr>
            </a:solidFill>
            <a:ln w="9525">
              <a:noFill/>
            </a:ln>
          </p:spPr>
          <p:txBody>
            <a:bodyPr/>
            <a:lstStyle/>
            <a:p>
              <a:endParaRPr lang="zh-CN" altLang="en-US"/>
            </a:p>
          </p:txBody>
        </p:sp>
      </p:grpSp>
      <p:grpSp>
        <p:nvGrpSpPr>
          <p:cNvPr id="39" name="组合 38"/>
          <p:cNvGrpSpPr/>
          <p:nvPr/>
        </p:nvGrpSpPr>
        <p:grpSpPr>
          <a:xfrm>
            <a:off x="8608695" y="1413510"/>
            <a:ext cx="822960" cy="749300"/>
            <a:chOff x="2138" y="3343"/>
            <a:chExt cx="2240" cy="2243"/>
          </a:xfrm>
        </p:grpSpPr>
        <p:sp>
          <p:nvSpPr>
            <p:cNvPr id="40" name="Oval 2"/>
            <p:cNvSpPr>
              <a:spLocks noChangeArrowheads="1"/>
            </p:cNvSpPr>
            <p:nvPr/>
          </p:nvSpPr>
          <p:spPr bwMode="auto">
            <a:xfrm>
              <a:off x="2138" y="3343"/>
              <a:ext cx="2240" cy="2243"/>
            </a:xfrm>
            <a:prstGeom prst="ellipse">
              <a:avLst/>
            </a:prstGeom>
            <a:solidFill>
              <a:schemeClr val="bg1">
                <a:alpha val="25000"/>
              </a:schemeClr>
            </a:solidFill>
            <a:ln>
              <a:noFill/>
            </a:ln>
            <a:effectLst>
              <a:outerShdw blurRad="1397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思源黑体" pitchFamily="34" charset="-122"/>
                <a:ea typeface="思源黑体" pitchFamily="34" charset="-122"/>
                <a:cs typeface="+mn-ea"/>
                <a:sym typeface="思源黑体" pitchFamily="34" charset="-122"/>
              </a:endParaRPr>
            </a:p>
          </p:txBody>
        </p:sp>
        <p:sp>
          <p:nvSpPr>
            <p:cNvPr id="41" name="Freeform 33"/>
            <p:cNvSpPr>
              <a:spLocks noEditPoints="1"/>
            </p:cNvSpPr>
            <p:nvPr/>
          </p:nvSpPr>
          <p:spPr>
            <a:xfrm>
              <a:off x="2793" y="4104"/>
              <a:ext cx="825" cy="590"/>
            </a:xfrm>
            <a:custGeom>
              <a:avLst/>
              <a:gdLst>
                <a:gd name="txL" fmla="*/ 0 w 947"/>
                <a:gd name="txT" fmla="*/ 0 h 615"/>
                <a:gd name="txR" fmla="*/ 947 w 947"/>
                <a:gd name="txB" fmla="*/ 615 h 615"/>
              </a:gdLst>
              <a:ahLst/>
              <a:cxnLst>
                <a:cxn ang="0">
                  <a:pos x="47078518" y="11630427"/>
                </a:cxn>
                <a:cxn ang="0">
                  <a:pos x="25724373" y="38518185"/>
                </a:cxn>
                <a:cxn ang="0">
                  <a:pos x="47078518" y="65281110"/>
                </a:cxn>
                <a:cxn ang="0">
                  <a:pos x="68333074" y="38518185"/>
                </a:cxn>
                <a:cxn ang="0">
                  <a:pos x="47078518" y="11630427"/>
                </a:cxn>
                <a:cxn ang="0">
                  <a:pos x="47078518" y="59903346"/>
                </a:cxn>
                <a:cxn ang="0">
                  <a:pos x="47078518" y="59903346"/>
                </a:cxn>
                <a:cxn ang="0">
                  <a:pos x="30094286" y="38518185"/>
                </a:cxn>
                <a:cxn ang="0">
                  <a:pos x="47078518" y="17133025"/>
                </a:cxn>
                <a:cxn ang="0">
                  <a:pos x="64062434" y="38518185"/>
                </a:cxn>
                <a:cxn ang="0">
                  <a:pos x="47078518" y="59903346"/>
                </a:cxn>
                <a:cxn ang="0">
                  <a:pos x="93560766" y="36392117"/>
                </a:cxn>
                <a:cxn ang="0">
                  <a:pos x="93560766" y="36392117"/>
                </a:cxn>
                <a:cxn ang="0">
                  <a:pos x="47078518" y="0"/>
                </a:cxn>
                <a:cxn ang="0">
                  <a:pos x="496681" y="36392117"/>
                </a:cxn>
                <a:cxn ang="0">
                  <a:pos x="496681" y="40519419"/>
                </a:cxn>
                <a:cxn ang="0">
                  <a:pos x="47078518" y="76911537"/>
                </a:cxn>
                <a:cxn ang="0">
                  <a:pos x="93560766" y="40519419"/>
                </a:cxn>
                <a:cxn ang="0">
                  <a:pos x="93560766" y="36392117"/>
                </a:cxn>
                <a:cxn ang="0">
                  <a:pos x="47078518" y="67782034"/>
                </a:cxn>
                <a:cxn ang="0">
                  <a:pos x="47078518" y="67782034"/>
                </a:cxn>
                <a:cxn ang="0">
                  <a:pos x="7846367" y="38518185"/>
                </a:cxn>
                <a:cxn ang="0">
                  <a:pos x="47078518" y="9129503"/>
                </a:cxn>
                <a:cxn ang="0">
                  <a:pos x="86310353" y="38518185"/>
                </a:cxn>
                <a:cxn ang="0">
                  <a:pos x="47078518" y="67782034"/>
                </a:cxn>
                <a:cxn ang="0">
                  <a:pos x="55222705" y="34266403"/>
                </a:cxn>
                <a:cxn ang="0">
                  <a:pos x="55222705" y="34266403"/>
                </a:cxn>
                <a:cxn ang="0">
                  <a:pos x="47078518" y="27388156"/>
                </a:cxn>
                <a:cxn ang="0">
                  <a:pos x="44893246" y="30139455"/>
                </a:cxn>
                <a:cxn ang="0">
                  <a:pos x="47078518" y="32765566"/>
                </a:cxn>
                <a:cxn ang="0">
                  <a:pos x="51150611" y="36267283"/>
                </a:cxn>
                <a:cxn ang="0">
                  <a:pos x="51249884" y="36392117"/>
                </a:cxn>
                <a:cxn ang="0">
                  <a:pos x="51547704" y="38518185"/>
                </a:cxn>
                <a:cxn ang="0">
                  <a:pos x="48766793" y="43645574"/>
                </a:cxn>
                <a:cxn ang="0">
                  <a:pos x="48667520" y="43770762"/>
                </a:cxn>
                <a:cxn ang="0">
                  <a:pos x="45389927" y="43645574"/>
                </a:cxn>
                <a:cxn ang="0">
                  <a:pos x="45389927" y="43645574"/>
                </a:cxn>
                <a:cxn ang="0">
                  <a:pos x="42509743" y="38518185"/>
                </a:cxn>
                <a:cxn ang="0">
                  <a:pos x="40423745" y="35766886"/>
                </a:cxn>
                <a:cxn ang="0">
                  <a:pos x="38238788" y="38518185"/>
                </a:cxn>
                <a:cxn ang="0">
                  <a:pos x="40821153" y="46272039"/>
                </a:cxn>
                <a:cxn ang="0">
                  <a:pos x="43701337" y="48648129"/>
                </a:cxn>
                <a:cxn ang="0">
                  <a:pos x="50356110" y="48773316"/>
                </a:cxn>
                <a:cxn ang="0">
                  <a:pos x="50455383" y="48648129"/>
                </a:cxn>
                <a:cxn ang="0">
                  <a:pos x="53335568" y="46272039"/>
                </a:cxn>
                <a:cxn ang="0">
                  <a:pos x="55818659" y="38518185"/>
                </a:cxn>
                <a:cxn ang="0">
                  <a:pos x="55222705" y="34391237"/>
                </a:cxn>
                <a:cxn ang="0">
                  <a:pos x="55222705" y="34266403"/>
                </a:cxn>
              </a:cxnLst>
              <a:rect l="txL" t="txT" r="txR" b="txB"/>
              <a:pathLst>
                <a:path w="947" h="615">
                  <a:moveTo>
                    <a:pt x="474" y="93"/>
                  </a:moveTo>
                  <a:cubicBezTo>
                    <a:pt x="356" y="93"/>
                    <a:pt x="259" y="189"/>
                    <a:pt x="259" y="308"/>
                  </a:cubicBezTo>
                  <a:cubicBezTo>
                    <a:pt x="259" y="425"/>
                    <a:pt x="356" y="522"/>
                    <a:pt x="474" y="522"/>
                  </a:cubicBezTo>
                  <a:cubicBezTo>
                    <a:pt x="591" y="522"/>
                    <a:pt x="688" y="425"/>
                    <a:pt x="688" y="308"/>
                  </a:cubicBezTo>
                  <a:cubicBezTo>
                    <a:pt x="688" y="189"/>
                    <a:pt x="591" y="93"/>
                    <a:pt x="474" y="93"/>
                  </a:cubicBezTo>
                  <a:close/>
                  <a:moveTo>
                    <a:pt x="474" y="479"/>
                  </a:moveTo>
                  <a:cubicBezTo>
                    <a:pt x="474" y="479"/>
                    <a:pt x="474" y="479"/>
                    <a:pt x="474" y="479"/>
                  </a:cubicBezTo>
                  <a:cubicBezTo>
                    <a:pt x="380" y="479"/>
                    <a:pt x="303" y="402"/>
                    <a:pt x="303" y="308"/>
                  </a:cubicBezTo>
                  <a:cubicBezTo>
                    <a:pt x="303" y="213"/>
                    <a:pt x="380" y="137"/>
                    <a:pt x="474" y="137"/>
                  </a:cubicBezTo>
                  <a:cubicBezTo>
                    <a:pt x="568" y="137"/>
                    <a:pt x="645" y="213"/>
                    <a:pt x="645" y="308"/>
                  </a:cubicBezTo>
                  <a:cubicBezTo>
                    <a:pt x="645" y="402"/>
                    <a:pt x="568" y="479"/>
                    <a:pt x="474" y="479"/>
                  </a:cubicBezTo>
                  <a:close/>
                  <a:moveTo>
                    <a:pt x="942" y="291"/>
                  </a:moveTo>
                  <a:cubicBezTo>
                    <a:pt x="942" y="291"/>
                    <a:pt x="942" y="291"/>
                    <a:pt x="942" y="291"/>
                  </a:cubicBezTo>
                  <a:cubicBezTo>
                    <a:pt x="855" y="114"/>
                    <a:pt x="671" y="0"/>
                    <a:pt x="474" y="0"/>
                  </a:cubicBezTo>
                  <a:cubicBezTo>
                    <a:pt x="276" y="0"/>
                    <a:pt x="93" y="114"/>
                    <a:pt x="5" y="291"/>
                  </a:cubicBezTo>
                  <a:cubicBezTo>
                    <a:pt x="1" y="301"/>
                    <a:pt x="0" y="313"/>
                    <a:pt x="5" y="324"/>
                  </a:cubicBezTo>
                  <a:cubicBezTo>
                    <a:pt x="93" y="501"/>
                    <a:pt x="276" y="615"/>
                    <a:pt x="474" y="615"/>
                  </a:cubicBezTo>
                  <a:cubicBezTo>
                    <a:pt x="671" y="615"/>
                    <a:pt x="855" y="501"/>
                    <a:pt x="942" y="324"/>
                  </a:cubicBezTo>
                  <a:cubicBezTo>
                    <a:pt x="947" y="314"/>
                    <a:pt x="947" y="302"/>
                    <a:pt x="942" y="291"/>
                  </a:cubicBezTo>
                  <a:close/>
                  <a:moveTo>
                    <a:pt x="474" y="542"/>
                  </a:moveTo>
                  <a:cubicBezTo>
                    <a:pt x="474" y="542"/>
                    <a:pt x="474" y="542"/>
                    <a:pt x="474" y="542"/>
                  </a:cubicBezTo>
                  <a:cubicBezTo>
                    <a:pt x="310" y="542"/>
                    <a:pt x="157" y="452"/>
                    <a:pt x="79" y="308"/>
                  </a:cubicBezTo>
                  <a:cubicBezTo>
                    <a:pt x="157" y="164"/>
                    <a:pt x="310" y="73"/>
                    <a:pt x="474" y="73"/>
                  </a:cubicBezTo>
                  <a:cubicBezTo>
                    <a:pt x="638" y="73"/>
                    <a:pt x="790" y="164"/>
                    <a:pt x="869" y="308"/>
                  </a:cubicBezTo>
                  <a:cubicBezTo>
                    <a:pt x="790" y="452"/>
                    <a:pt x="638" y="542"/>
                    <a:pt x="474" y="542"/>
                  </a:cubicBezTo>
                  <a:close/>
                  <a:moveTo>
                    <a:pt x="556" y="274"/>
                  </a:moveTo>
                  <a:cubicBezTo>
                    <a:pt x="556" y="274"/>
                    <a:pt x="556" y="274"/>
                    <a:pt x="556" y="274"/>
                  </a:cubicBezTo>
                  <a:cubicBezTo>
                    <a:pt x="542" y="241"/>
                    <a:pt x="509" y="219"/>
                    <a:pt x="474" y="219"/>
                  </a:cubicBezTo>
                  <a:cubicBezTo>
                    <a:pt x="461" y="219"/>
                    <a:pt x="452" y="229"/>
                    <a:pt x="452" y="241"/>
                  </a:cubicBezTo>
                  <a:cubicBezTo>
                    <a:pt x="452" y="253"/>
                    <a:pt x="461" y="262"/>
                    <a:pt x="474" y="262"/>
                  </a:cubicBezTo>
                  <a:cubicBezTo>
                    <a:pt x="492" y="262"/>
                    <a:pt x="509" y="273"/>
                    <a:pt x="515" y="290"/>
                  </a:cubicBezTo>
                  <a:cubicBezTo>
                    <a:pt x="516" y="291"/>
                    <a:pt x="516" y="291"/>
                    <a:pt x="516" y="291"/>
                  </a:cubicBezTo>
                  <a:cubicBezTo>
                    <a:pt x="517" y="296"/>
                    <a:pt x="519" y="302"/>
                    <a:pt x="519" y="308"/>
                  </a:cubicBezTo>
                  <a:cubicBezTo>
                    <a:pt x="519" y="325"/>
                    <a:pt x="508" y="342"/>
                    <a:pt x="491" y="349"/>
                  </a:cubicBezTo>
                  <a:cubicBezTo>
                    <a:pt x="490" y="350"/>
                    <a:pt x="490" y="350"/>
                    <a:pt x="490" y="350"/>
                  </a:cubicBezTo>
                  <a:cubicBezTo>
                    <a:pt x="480" y="354"/>
                    <a:pt x="467" y="353"/>
                    <a:pt x="457" y="349"/>
                  </a:cubicBezTo>
                  <a:cubicBezTo>
                    <a:pt x="457" y="349"/>
                    <a:pt x="457" y="349"/>
                    <a:pt x="457" y="349"/>
                  </a:cubicBezTo>
                  <a:cubicBezTo>
                    <a:pt x="440" y="342"/>
                    <a:pt x="428" y="325"/>
                    <a:pt x="428" y="308"/>
                  </a:cubicBezTo>
                  <a:cubicBezTo>
                    <a:pt x="428" y="295"/>
                    <a:pt x="419" y="286"/>
                    <a:pt x="407" y="286"/>
                  </a:cubicBezTo>
                  <a:cubicBezTo>
                    <a:pt x="395" y="286"/>
                    <a:pt x="385" y="295"/>
                    <a:pt x="385" y="308"/>
                  </a:cubicBezTo>
                  <a:cubicBezTo>
                    <a:pt x="385" y="331"/>
                    <a:pt x="395" y="354"/>
                    <a:pt x="411" y="370"/>
                  </a:cubicBezTo>
                  <a:cubicBezTo>
                    <a:pt x="419" y="378"/>
                    <a:pt x="429" y="385"/>
                    <a:pt x="440" y="389"/>
                  </a:cubicBezTo>
                  <a:cubicBezTo>
                    <a:pt x="461" y="398"/>
                    <a:pt x="485" y="398"/>
                    <a:pt x="507" y="390"/>
                  </a:cubicBezTo>
                  <a:cubicBezTo>
                    <a:pt x="508" y="389"/>
                    <a:pt x="508" y="389"/>
                    <a:pt x="508" y="389"/>
                  </a:cubicBezTo>
                  <a:cubicBezTo>
                    <a:pt x="518" y="385"/>
                    <a:pt x="528" y="378"/>
                    <a:pt x="537" y="370"/>
                  </a:cubicBezTo>
                  <a:cubicBezTo>
                    <a:pt x="553" y="354"/>
                    <a:pt x="562" y="331"/>
                    <a:pt x="562" y="308"/>
                  </a:cubicBezTo>
                  <a:cubicBezTo>
                    <a:pt x="562" y="297"/>
                    <a:pt x="560" y="285"/>
                    <a:pt x="556" y="275"/>
                  </a:cubicBezTo>
                  <a:cubicBezTo>
                    <a:pt x="556" y="274"/>
                    <a:pt x="556" y="274"/>
                    <a:pt x="556" y="274"/>
                  </a:cubicBezTo>
                  <a:close/>
                </a:path>
              </a:pathLst>
            </a:custGeom>
            <a:solidFill>
              <a:schemeClr val="bg1">
                <a:alpha val="100000"/>
              </a:schemeClr>
            </a:solidFill>
            <a:ln w="9525">
              <a:noFill/>
            </a:ln>
          </p:spPr>
          <p:txBody>
            <a:bodyPr/>
            <a:lstStyle/>
            <a:p>
              <a:endParaRPr lang="zh-CN" altLang="en-US"/>
            </a:p>
          </p:txBody>
        </p:sp>
      </p:grpSp>
      <p:grpSp>
        <p:nvGrpSpPr>
          <p:cNvPr id="65" name="组合 64"/>
          <p:cNvGrpSpPr/>
          <p:nvPr/>
        </p:nvGrpSpPr>
        <p:grpSpPr>
          <a:xfrm>
            <a:off x="8602980" y="3526790"/>
            <a:ext cx="826770" cy="765810"/>
            <a:chOff x="6289" y="6260"/>
            <a:chExt cx="2240" cy="2240"/>
          </a:xfrm>
        </p:grpSpPr>
        <p:sp>
          <p:nvSpPr>
            <p:cNvPr id="66" name="Oval 6"/>
            <p:cNvSpPr>
              <a:spLocks noChangeArrowheads="1"/>
            </p:cNvSpPr>
            <p:nvPr/>
          </p:nvSpPr>
          <p:spPr bwMode="auto">
            <a:xfrm>
              <a:off x="6289" y="6260"/>
              <a:ext cx="2240" cy="2240"/>
            </a:xfrm>
            <a:prstGeom prst="ellipse">
              <a:avLst/>
            </a:prstGeom>
            <a:solidFill>
              <a:schemeClr val="bg1">
                <a:alpha val="50000"/>
              </a:schemeClr>
            </a:solidFill>
            <a:ln>
              <a:noFill/>
            </a:ln>
            <a:effectLst>
              <a:outerShdw blurRad="139700" dist="190500" dir="5400000" algn="ctr" rotWithShape="0">
                <a:srgbClr val="000000">
                  <a:alpha val="43137"/>
                </a:srgbClr>
              </a:outerShdw>
            </a:effectLst>
          </p:spPr>
          <p:txBody>
            <a:bodyPr/>
            <a:lstStyle/>
            <a:p>
              <a:endParaRPr lang="zh-CN" altLang="en-US" sz="2400">
                <a:latin typeface="思源黑体" pitchFamily="34" charset="-122"/>
                <a:ea typeface="思源黑体" pitchFamily="34" charset="-122"/>
                <a:cs typeface="+mn-ea"/>
                <a:sym typeface="思源黑体" pitchFamily="34" charset="-122"/>
              </a:endParaRPr>
            </a:p>
          </p:txBody>
        </p:sp>
        <p:sp>
          <p:nvSpPr>
            <p:cNvPr id="67" name="Freeform 34"/>
            <p:cNvSpPr>
              <a:spLocks noEditPoints="1"/>
            </p:cNvSpPr>
            <p:nvPr/>
          </p:nvSpPr>
          <p:spPr>
            <a:xfrm>
              <a:off x="7202" y="7046"/>
              <a:ext cx="531" cy="589"/>
            </a:xfrm>
            <a:custGeom>
              <a:avLst/>
              <a:gdLst>
                <a:gd name="txL" fmla="*/ 0 w 945"/>
                <a:gd name="txT" fmla="*/ 0 h 944"/>
                <a:gd name="txR" fmla="*/ 945 w 945"/>
                <a:gd name="txB" fmla="*/ 944 h 944"/>
              </a:gdLst>
              <a:ahLst/>
              <a:cxnLst>
                <a:cxn ang="0">
                  <a:pos x="47178155" y="0"/>
                </a:cxn>
                <a:cxn ang="0">
                  <a:pos x="80492123" y="17047314"/>
                </a:cxn>
                <a:cxn ang="0">
                  <a:pos x="94256511" y="58306645"/>
                </a:cxn>
                <a:cxn ang="0">
                  <a:pos x="80492123" y="99442258"/>
                </a:cxn>
                <a:cxn ang="0">
                  <a:pos x="80392324" y="99442258"/>
                </a:cxn>
                <a:cxn ang="0">
                  <a:pos x="80392324" y="99565623"/>
                </a:cxn>
                <a:cxn ang="0">
                  <a:pos x="47178155" y="116612938"/>
                </a:cxn>
                <a:cxn ang="0">
                  <a:pos x="13864187" y="99442258"/>
                </a:cxn>
                <a:cxn ang="0">
                  <a:pos x="0" y="58306645"/>
                </a:cxn>
                <a:cxn ang="0">
                  <a:pos x="13864187" y="17047314"/>
                </a:cxn>
                <a:cxn ang="0">
                  <a:pos x="13864187" y="17047314"/>
                </a:cxn>
                <a:cxn ang="0">
                  <a:pos x="13864187" y="16923597"/>
                </a:cxn>
                <a:cxn ang="0">
                  <a:pos x="47178155" y="0"/>
                </a:cxn>
                <a:cxn ang="0">
                  <a:pos x="43487797" y="21494455"/>
                </a:cxn>
                <a:cxn ang="0">
                  <a:pos x="43487797" y="21494455"/>
                </a:cxn>
                <a:cxn ang="0">
                  <a:pos x="43487797" y="58306645"/>
                </a:cxn>
                <a:cxn ang="0">
                  <a:pos x="47178155" y="62753434"/>
                </a:cxn>
                <a:cxn ang="0">
                  <a:pos x="47277954" y="62753434"/>
                </a:cxn>
                <a:cxn ang="0">
                  <a:pos x="71016572" y="62753434"/>
                </a:cxn>
                <a:cxn ang="0">
                  <a:pos x="74706930" y="58306645"/>
                </a:cxn>
                <a:cxn ang="0">
                  <a:pos x="71016572" y="53735787"/>
                </a:cxn>
                <a:cxn ang="0">
                  <a:pos x="50768714" y="53735787"/>
                </a:cxn>
                <a:cxn ang="0">
                  <a:pos x="50768714" y="21494455"/>
                </a:cxn>
                <a:cxn ang="0">
                  <a:pos x="47178155" y="17047314"/>
                </a:cxn>
                <a:cxn ang="0">
                  <a:pos x="43487797" y="21494455"/>
                </a:cxn>
                <a:cxn ang="0">
                  <a:pos x="75305409" y="23347401"/>
                </a:cxn>
                <a:cxn ang="0">
                  <a:pos x="75305409" y="23347401"/>
                </a:cxn>
                <a:cxn ang="0">
                  <a:pos x="47178155" y="8894282"/>
                </a:cxn>
                <a:cxn ang="0">
                  <a:pos x="18951101" y="23347401"/>
                </a:cxn>
                <a:cxn ang="0">
                  <a:pos x="18951101" y="23347401"/>
                </a:cxn>
                <a:cxn ang="0">
                  <a:pos x="7281233" y="58306645"/>
                </a:cxn>
                <a:cxn ang="0">
                  <a:pos x="18951101" y="93142171"/>
                </a:cxn>
                <a:cxn ang="0">
                  <a:pos x="47178155" y="107595291"/>
                </a:cxn>
                <a:cxn ang="0">
                  <a:pos x="75305409" y="93142171"/>
                </a:cxn>
                <a:cxn ang="0">
                  <a:pos x="86975278" y="58306645"/>
                </a:cxn>
                <a:cxn ang="0">
                  <a:pos x="75305409" y="23347401"/>
                </a:cxn>
              </a:cxnLst>
              <a:rect l="txL" t="txT" r="txR" b="txB"/>
              <a:pathLst>
                <a:path w="945" h="944">
                  <a:moveTo>
                    <a:pt x="473" y="0"/>
                  </a:moveTo>
                  <a:cubicBezTo>
                    <a:pt x="603" y="0"/>
                    <a:pt x="721" y="52"/>
                    <a:pt x="807" y="138"/>
                  </a:cubicBezTo>
                  <a:cubicBezTo>
                    <a:pt x="893" y="223"/>
                    <a:pt x="945" y="341"/>
                    <a:pt x="945" y="472"/>
                  </a:cubicBezTo>
                  <a:cubicBezTo>
                    <a:pt x="945" y="602"/>
                    <a:pt x="893" y="720"/>
                    <a:pt x="807" y="805"/>
                  </a:cubicBezTo>
                  <a:cubicBezTo>
                    <a:pt x="806" y="805"/>
                    <a:pt x="806" y="805"/>
                    <a:pt x="806" y="805"/>
                  </a:cubicBezTo>
                  <a:cubicBezTo>
                    <a:pt x="806" y="806"/>
                    <a:pt x="806" y="806"/>
                    <a:pt x="806" y="806"/>
                  </a:cubicBezTo>
                  <a:cubicBezTo>
                    <a:pt x="721" y="891"/>
                    <a:pt x="603" y="944"/>
                    <a:pt x="473" y="944"/>
                  </a:cubicBezTo>
                  <a:cubicBezTo>
                    <a:pt x="342" y="944"/>
                    <a:pt x="224" y="891"/>
                    <a:pt x="139" y="805"/>
                  </a:cubicBezTo>
                  <a:cubicBezTo>
                    <a:pt x="54" y="720"/>
                    <a:pt x="0" y="602"/>
                    <a:pt x="0" y="472"/>
                  </a:cubicBezTo>
                  <a:cubicBezTo>
                    <a:pt x="0" y="341"/>
                    <a:pt x="53" y="223"/>
                    <a:pt x="139" y="138"/>
                  </a:cubicBezTo>
                  <a:cubicBezTo>
                    <a:pt x="139" y="138"/>
                    <a:pt x="139" y="138"/>
                    <a:pt x="139" y="138"/>
                  </a:cubicBezTo>
                  <a:cubicBezTo>
                    <a:pt x="139" y="137"/>
                    <a:pt x="139" y="137"/>
                    <a:pt x="139" y="137"/>
                  </a:cubicBezTo>
                  <a:cubicBezTo>
                    <a:pt x="225" y="52"/>
                    <a:pt x="343" y="0"/>
                    <a:pt x="473" y="0"/>
                  </a:cubicBezTo>
                  <a:close/>
                  <a:moveTo>
                    <a:pt x="436" y="174"/>
                  </a:moveTo>
                  <a:cubicBezTo>
                    <a:pt x="436" y="174"/>
                    <a:pt x="436" y="174"/>
                    <a:pt x="436" y="174"/>
                  </a:cubicBezTo>
                  <a:cubicBezTo>
                    <a:pt x="436" y="472"/>
                    <a:pt x="436" y="472"/>
                    <a:pt x="436" y="472"/>
                  </a:cubicBezTo>
                  <a:cubicBezTo>
                    <a:pt x="436" y="491"/>
                    <a:pt x="453" y="508"/>
                    <a:pt x="473" y="508"/>
                  </a:cubicBezTo>
                  <a:cubicBezTo>
                    <a:pt x="474" y="508"/>
                    <a:pt x="474" y="508"/>
                    <a:pt x="474" y="508"/>
                  </a:cubicBezTo>
                  <a:cubicBezTo>
                    <a:pt x="712" y="508"/>
                    <a:pt x="712" y="508"/>
                    <a:pt x="712" y="508"/>
                  </a:cubicBezTo>
                  <a:cubicBezTo>
                    <a:pt x="733" y="508"/>
                    <a:pt x="749" y="491"/>
                    <a:pt x="749" y="472"/>
                  </a:cubicBezTo>
                  <a:cubicBezTo>
                    <a:pt x="749" y="452"/>
                    <a:pt x="733" y="435"/>
                    <a:pt x="712" y="435"/>
                  </a:cubicBezTo>
                  <a:cubicBezTo>
                    <a:pt x="509" y="435"/>
                    <a:pt x="509" y="435"/>
                    <a:pt x="509" y="435"/>
                  </a:cubicBezTo>
                  <a:cubicBezTo>
                    <a:pt x="509" y="174"/>
                    <a:pt x="509" y="174"/>
                    <a:pt x="509" y="174"/>
                  </a:cubicBezTo>
                  <a:cubicBezTo>
                    <a:pt x="509" y="154"/>
                    <a:pt x="493" y="138"/>
                    <a:pt x="473" y="138"/>
                  </a:cubicBezTo>
                  <a:cubicBezTo>
                    <a:pt x="453" y="138"/>
                    <a:pt x="436" y="154"/>
                    <a:pt x="436" y="174"/>
                  </a:cubicBezTo>
                  <a:close/>
                  <a:moveTo>
                    <a:pt x="755" y="189"/>
                  </a:moveTo>
                  <a:cubicBezTo>
                    <a:pt x="755" y="189"/>
                    <a:pt x="755" y="189"/>
                    <a:pt x="755" y="189"/>
                  </a:cubicBezTo>
                  <a:cubicBezTo>
                    <a:pt x="683" y="117"/>
                    <a:pt x="583" y="72"/>
                    <a:pt x="473" y="72"/>
                  </a:cubicBezTo>
                  <a:cubicBezTo>
                    <a:pt x="362" y="72"/>
                    <a:pt x="262" y="117"/>
                    <a:pt x="190" y="189"/>
                  </a:cubicBezTo>
                  <a:cubicBezTo>
                    <a:pt x="190" y="189"/>
                    <a:pt x="190" y="189"/>
                    <a:pt x="190" y="189"/>
                  </a:cubicBezTo>
                  <a:cubicBezTo>
                    <a:pt x="118" y="261"/>
                    <a:pt x="73" y="361"/>
                    <a:pt x="73" y="472"/>
                  </a:cubicBezTo>
                  <a:cubicBezTo>
                    <a:pt x="73" y="582"/>
                    <a:pt x="118" y="682"/>
                    <a:pt x="190" y="754"/>
                  </a:cubicBezTo>
                  <a:cubicBezTo>
                    <a:pt x="262" y="826"/>
                    <a:pt x="363" y="871"/>
                    <a:pt x="473" y="871"/>
                  </a:cubicBezTo>
                  <a:cubicBezTo>
                    <a:pt x="583" y="871"/>
                    <a:pt x="683" y="826"/>
                    <a:pt x="755" y="754"/>
                  </a:cubicBezTo>
                  <a:cubicBezTo>
                    <a:pt x="828" y="682"/>
                    <a:pt x="872" y="582"/>
                    <a:pt x="872" y="472"/>
                  </a:cubicBezTo>
                  <a:cubicBezTo>
                    <a:pt x="872" y="361"/>
                    <a:pt x="828" y="261"/>
                    <a:pt x="755" y="189"/>
                  </a:cubicBezTo>
                  <a:close/>
                </a:path>
              </a:pathLst>
            </a:custGeom>
            <a:solidFill>
              <a:schemeClr val="bg1">
                <a:alpha val="100000"/>
              </a:schemeClr>
            </a:solidFill>
            <a:ln w="9525">
              <a:noFill/>
            </a:ln>
          </p:spPr>
          <p:txBody>
            <a:bodyPr/>
            <a:lstStyle/>
            <a:p>
              <a:endParaRPr lang="zh-CN" altLang="en-US"/>
            </a:p>
          </p:txBody>
        </p:sp>
      </p:grpSp>
      <p:grpSp>
        <p:nvGrpSpPr>
          <p:cNvPr id="68" name="组合 67"/>
          <p:cNvGrpSpPr/>
          <p:nvPr/>
        </p:nvGrpSpPr>
        <p:grpSpPr>
          <a:xfrm>
            <a:off x="8565515" y="2508885"/>
            <a:ext cx="826770" cy="765810"/>
            <a:chOff x="6289" y="6260"/>
            <a:chExt cx="2240" cy="2240"/>
          </a:xfrm>
        </p:grpSpPr>
        <p:sp>
          <p:nvSpPr>
            <p:cNvPr id="69" name="Oval 6"/>
            <p:cNvSpPr>
              <a:spLocks noChangeArrowheads="1"/>
            </p:cNvSpPr>
            <p:nvPr/>
          </p:nvSpPr>
          <p:spPr bwMode="auto">
            <a:xfrm>
              <a:off x="6289" y="6260"/>
              <a:ext cx="2240" cy="2240"/>
            </a:xfrm>
            <a:prstGeom prst="ellipse">
              <a:avLst/>
            </a:prstGeom>
            <a:solidFill>
              <a:schemeClr val="bg1">
                <a:alpha val="50000"/>
              </a:schemeClr>
            </a:solidFill>
            <a:ln>
              <a:noFill/>
            </a:ln>
            <a:effectLst>
              <a:outerShdw blurRad="139700" dist="190500" dir="5400000" algn="ctr" rotWithShape="0">
                <a:srgbClr val="000000">
                  <a:alpha val="43137"/>
                </a:srgbClr>
              </a:outerShdw>
            </a:effectLst>
          </p:spPr>
          <p:txBody>
            <a:bodyPr/>
            <a:lstStyle/>
            <a:p>
              <a:endParaRPr lang="zh-CN" altLang="en-US" sz="2400">
                <a:latin typeface="思源黑体" pitchFamily="34" charset="-122"/>
                <a:ea typeface="思源黑体" pitchFamily="34" charset="-122"/>
                <a:cs typeface="+mn-ea"/>
                <a:sym typeface="思源黑体" pitchFamily="34" charset="-122"/>
              </a:endParaRPr>
            </a:p>
          </p:txBody>
        </p:sp>
        <p:sp>
          <p:nvSpPr>
            <p:cNvPr id="70" name="Freeform 34"/>
            <p:cNvSpPr>
              <a:spLocks noEditPoints="1"/>
            </p:cNvSpPr>
            <p:nvPr/>
          </p:nvSpPr>
          <p:spPr>
            <a:xfrm>
              <a:off x="7202" y="7046"/>
              <a:ext cx="531" cy="589"/>
            </a:xfrm>
            <a:custGeom>
              <a:avLst/>
              <a:gdLst>
                <a:gd name="txL" fmla="*/ 0 w 945"/>
                <a:gd name="txT" fmla="*/ 0 h 944"/>
                <a:gd name="txR" fmla="*/ 945 w 945"/>
                <a:gd name="txB" fmla="*/ 944 h 944"/>
              </a:gdLst>
              <a:ahLst/>
              <a:cxnLst>
                <a:cxn ang="0">
                  <a:pos x="47178155" y="0"/>
                </a:cxn>
                <a:cxn ang="0">
                  <a:pos x="80492123" y="17047314"/>
                </a:cxn>
                <a:cxn ang="0">
                  <a:pos x="94256511" y="58306645"/>
                </a:cxn>
                <a:cxn ang="0">
                  <a:pos x="80492123" y="99442258"/>
                </a:cxn>
                <a:cxn ang="0">
                  <a:pos x="80392324" y="99442258"/>
                </a:cxn>
                <a:cxn ang="0">
                  <a:pos x="80392324" y="99565623"/>
                </a:cxn>
                <a:cxn ang="0">
                  <a:pos x="47178155" y="116612938"/>
                </a:cxn>
                <a:cxn ang="0">
                  <a:pos x="13864187" y="99442258"/>
                </a:cxn>
                <a:cxn ang="0">
                  <a:pos x="0" y="58306645"/>
                </a:cxn>
                <a:cxn ang="0">
                  <a:pos x="13864187" y="17047314"/>
                </a:cxn>
                <a:cxn ang="0">
                  <a:pos x="13864187" y="17047314"/>
                </a:cxn>
                <a:cxn ang="0">
                  <a:pos x="13864187" y="16923597"/>
                </a:cxn>
                <a:cxn ang="0">
                  <a:pos x="47178155" y="0"/>
                </a:cxn>
                <a:cxn ang="0">
                  <a:pos x="43487797" y="21494455"/>
                </a:cxn>
                <a:cxn ang="0">
                  <a:pos x="43487797" y="21494455"/>
                </a:cxn>
                <a:cxn ang="0">
                  <a:pos x="43487797" y="58306645"/>
                </a:cxn>
                <a:cxn ang="0">
                  <a:pos x="47178155" y="62753434"/>
                </a:cxn>
                <a:cxn ang="0">
                  <a:pos x="47277954" y="62753434"/>
                </a:cxn>
                <a:cxn ang="0">
                  <a:pos x="71016572" y="62753434"/>
                </a:cxn>
                <a:cxn ang="0">
                  <a:pos x="74706930" y="58306645"/>
                </a:cxn>
                <a:cxn ang="0">
                  <a:pos x="71016572" y="53735787"/>
                </a:cxn>
                <a:cxn ang="0">
                  <a:pos x="50768714" y="53735787"/>
                </a:cxn>
                <a:cxn ang="0">
                  <a:pos x="50768714" y="21494455"/>
                </a:cxn>
                <a:cxn ang="0">
                  <a:pos x="47178155" y="17047314"/>
                </a:cxn>
                <a:cxn ang="0">
                  <a:pos x="43487797" y="21494455"/>
                </a:cxn>
                <a:cxn ang="0">
                  <a:pos x="75305409" y="23347401"/>
                </a:cxn>
                <a:cxn ang="0">
                  <a:pos x="75305409" y="23347401"/>
                </a:cxn>
                <a:cxn ang="0">
                  <a:pos x="47178155" y="8894282"/>
                </a:cxn>
                <a:cxn ang="0">
                  <a:pos x="18951101" y="23347401"/>
                </a:cxn>
                <a:cxn ang="0">
                  <a:pos x="18951101" y="23347401"/>
                </a:cxn>
                <a:cxn ang="0">
                  <a:pos x="7281233" y="58306645"/>
                </a:cxn>
                <a:cxn ang="0">
                  <a:pos x="18951101" y="93142171"/>
                </a:cxn>
                <a:cxn ang="0">
                  <a:pos x="47178155" y="107595291"/>
                </a:cxn>
                <a:cxn ang="0">
                  <a:pos x="75305409" y="93142171"/>
                </a:cxn>
                <a:cxn ang="0">
                  <a:pos x="86975278" y="58306645"/>
                </a:cxn>
                <a:cxn ang="0">
                  <a:pos x="75305409" y="23347401"/>
                </a:cxn>
              </a:cxnLst>
              <a:rect l="txL" t="txT" r="txR" b="txB"/>
              <a:pathLst>
                <a:path w="945" h="944">
                  <a:moveTo>
                    <a:pt x="473" y="0"/>
                  </a:moveTo>
                  <a:cubicBezTo>
                    <a:pt x="603" y="0"/>
                    <a:pt x="721" y="52"/>
                    <a:pt x="807" y="138"/>
                  </a:cubicBezTo>
                  <a:cubicBezTo>
                    <a:pt x="893" y="223"/>
                    <a:pt x="945" y="341"/>
                    <a:pt x="945" y="472"/>
                  </a:cubicBezTo>
                  <a:cubicBezTo>
                    <a:pt x="945" y="602"/>
                    <a:pt x="893" y="720"/>
                    <a:pt x="807" y="805"/>
                  </a:cubicBezTo>
                  <a:cubicBezTo>
                    <a:pt x="806" y="805"/>
                    <a:pt x="806" y="805"/>
                    <a:pt x="806" y="805"/>
                  </a:cubicBezTo>
                  <a:cubicBezTo>
                    <a:pt x="806" y="806"/>
                    <a:pt x="806" y="806"/>
                    <a:pt x="806" y="806"/>
                  </a:cubicBezTo>
                  <a:cubicBezTo>
                    <a:pt x="721" y="891"/>
                    <a:pt x="603" y="944"/>
                    <a:pt x="473" y="944"/>
                  </a:cubicBezTo>
                  <a:cubicBezTo>
                    <a:pt x="342" y="944"/>
                    <a:pt x="224" y="891"/>
                    <a:pt x="139" y="805"/>
                  </a:cubicBezTo>
                  <a:cubicBezTo>
                    <a:pt x="54" y="720"/>
                    <a:pt x="0" y="602"/>
                    <a:pt x="0" y="472"/>
                  </a:cubicBezTo>
                  <a:cubicBezTo>
                    <a:pt x="0" y="341"/>
                    <a:pt x="53" y="223"/>
                    <a:pt x="139" y="138"/>
                  </a:cubicBezTo>
                  <a:cubicBezTo>
                    <a:pt x="139" y="138"/>
                    <a:pt x="139" y="138"/>
                    <a:pt x="139" y="138"/>
                  </a:cubicBezTo>
                  <a:cubicBezTo>
                    <a:pt x="139" y="137"/>
                    <a:pt x="139" y="137"/>
                    <a:pt x="139" y="137"/>
                  </a:cubicBezTo>
                  <a:cubicBezTo>
                    <a:pt x="225" y="52"/>
                    <a:pt x="343" y="0"/>
                    <a:pt x="473" y="0"/>
                  </a:cubicBezTo>
                  <a:close/>
                  <a:moveTo>
                    <a:pt x="436" y="174"/>
                  </a:moveTo>
                  <a:cubicBezTo>
                    <a:pt x="436" y="174"/>
                    <a:pt x="436" y="174"/>
                    <a:pt x="436" y="174"/>
                  </a:cubicBezTo>
                  <a:cubicBezTo>
                    <a:pt x="436" y="472"/>
                    <a:pt x="436" y="472"/>
                    <a:pt x="436" y="472"/>
                  </a:cubicBezTo>
                  <a:cubicBezTo>
                    <a:pt x="436" y="491"/>
                    <a:pt x="453" y="508"/>
                    <a:pt x="473" y="508"/>
                  </a:cubicBezTo>
                  <a:cubicBezTo>
                    <a:pt x="474" y="508"/>
                    <a:pt x="474" y="508"/>
                    <a:pt x="474" y="508"/>
                  </a:cubicBezTo>
                  <a:cubicBezTo>
                    <a:pt x="712" y="508"/>
                    <a:pt x="712" y="508"/>
                    <a:pt x="712" y="508"/>
                  </a:cubicBezTo>
                  <a:cubicBezTo>
                    <a:pt x="733" y="508"/>
                    <a:pt x="749" y="491"/>
                    <a:pt x="749" y="472"/>
                  </a:cubicBezTo>
                  <a:cubicBezTo>
                    <a:pt x="749" y="452"/>
                    <a:pt x="733" y="435"/>
                    <a:pt x="712" y="435"/>
                  </a:cubicBezTo>
                  <a:cubicBezTo>
                    <a:pt x="509" y="435"/>
                    <a:pt x="509" y="435"/>
                    <a:pt x="509" y="435"/>
                  </a:cubicBezTo>
                  <a:cubicBezTo>
                    <a:pt x="509" y="174"/>
                    <a:pt x="509" y="174"/>
                    <a:pt x="509" y="174"/>
                  </a:cubicBezTo>
                  <a:cubicBezTo>
                    <a:pt x="509" y="154"/>
                    <a:pt x="493" y="138"/>
                    <a:pt x="473" y="138"/>
                  </a:cubicBezTo>
                  <a:cubicBezTo>
                    <a:pt x="453" y="138"/>
                    <a:pt x="436" y="154"/>
                    <a:pt x="436" y="174"/>
                  </a:cubicBezTo>
                  <a:close/>
                  <a:moveTo>
                    <a:pt x="755" y="189"/>
                  </a:moveTo>
                  <a:cubicBezTo>
                    <a:pt x="755" y="189"/>
                    <a:pt x="755" y="189"/>
                    <a:pt x="755" y="189"/>
                  </a:cubicBezTo>
                  <a:cubicBezTo>
                    <a:pt x="683" y="117"/>
                    <a:pt x="583" y="72"/>
                    <a:pt x="473" y="72"/>
                  </a:cubicBezTo>
                  <a:cubicBezTo>
                    <a:pt x="362" y="72"/>
                    <a:pt x="262" y="117"/>
                    <a:pt x="190" y="189"/>
                  </a:cubicBezTo>
                  <a:cubicBezTo>
                    <a:pt x="190" y="189"/>
                    <a:pt x="190" y="189"/>
                    <a:pt x="190" y="189"/>
                  </a:cubicBezTo>
                  <a:cubicBezTo>
                    <a:pt x="118" y="261"/>
                    <a:pt x="73" y="361"/>
                    <a:pt x="73" y="472"/>
                  </a:cubicBezTo>
                  <a:cubicBezTo>
                    <a:pt x="73" y="582"/>
                    <a:pt x="118" y="682"/>
                    <a:pt x="190" y="754"/>
                  </a:cubicBezTo>
                  <a:cubicBezTo>
                    <a:pt x="262" y="826"/>
                    <a:pt x="363" y="871"/>
                    <a:pt x="473" y="871"/>
                  </a:cubicBezTo>
                  <a:cubicBezTo>
                    <a:pt x="583" y="871"/>
                    <a:pt x="683" y="826"/>
                    <a:pt x="755" y="754"/>
                  </a:cubicBezTo>
                  <a:cubicBezTo>
                    <a:pt x="828" y="682"/>
                    <a:pt x="872" y="582"/>
                    <a:pt x="872" y="472"/>
                  </a:cubicBezTo>
                  <a:cubicBezTo>
                    <a:pt x="872" y="361"/>
                    <a:pt x="828" y="261"/>
                    <a:pt x="755" y="189"/>
                  </a:cubicBezTo>
                  <a:close/>
                </a:path>
              </a:pathLst>
            </a:custGeom>
            <a:solidFill>
              <a:schemeClr val="bg1">
                <a:alpha val="100000"/>
              </a:schemeClr>
            </a:solidFill>
            <a:ln w="9525">
              <a:noFill/>
            </a:ln>
          </p:spPr>
          <p:txBody>
            <a:bodyPr/>
            <a:lstStyle/>
            <a:p>
              <a:endParaRPr lang="zh-CN" altLang="en-US"/>
            </a:p>
          </p:txBody>
        </p:sp>
      </p:grpSp>
      <p:grpSp>
        <p:nvGrpSpPr>
          <p:cNvPr id="71" name="组合 70"/>
          <p:cNvGrpSpPr/>
          <p:nvPr/>
        </p:nvGrpSpPr>
        <p:grpSpPr>
          <a:xfrm>
            <a:off x="8599805" y="4665345"/>
            <a:ext cx="791210" cy="871220"/>
            <a:chOff x="10308" y="3342"/>
            <a:chExt cx="2232" cy="2243"/>
          </a:xfrm>
        </p:grpSpPr>
        <p:sp>
          <p:nvSpPr>
            <p:cNvPr id="72" name="Oval 4"/>
            <p:cNvSpPr>
              <a:spLocks noChangeArrowheads="1"/>
            </p:cNvSpPr>
            <p:nvPr/>
          </p:nvSpPr>
          <p:spPr bwMode="auto">
            <a:xfrm>
              <a:off x="10308" y="3342"/>
              <a:ext cx="2232" cy="2243"/>
            </a:xfrm>
            <a:prstGeom prst="ellipse">
              <a:avLst/>
            </a:prstGeom>
            <a:solidFill>
              <a:schemeClr val="bg1">
                <a:alpha val="25000"/>
              </a:schemeClr>
            </a:solidFill>
            <a:ln>
              <a:noFill/>
            </a:ln>
            <a:effectLst>
              <a:outerShdw blurRad="1397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思源黑体" pitchFamily="34" charset="-122"/>
                <a:ea typeface="思源黑体" pitchFamily="34" charset="-122"/>
                <a:cs typeface="+mn-ea"/>
                <a:sym typeface="思源黑体" pitchFamily="34" charset="-122"/>
              </a:endParaRPr>
            </a:p>
          </p:txBody>
        </p:sp>
        <p:grpSp>
          <p:nvGrpSpPr>
            <p:cNvPr id="73" name="组合 33"/>
            <p:cNvGrpSpPr/>
            <p:nvPr/>
          </p:nvGrpSpPr>
          <p:grpSpPr>
            <a:xfrm>
              <a:off x="11112" y="4110"/>
              <a:ext cx="529" cy="556"/>
              <a:chOff x="0" y="0"/>
              <a:chExt cx="824409" cy="896729"/>
            </a:xfrm>
          </p:grpSpPr>
          <p:sp>
            <p:nvSpPr>
              <p:cNvPr id="74" name="Line 34"/>
              <p:cNvSpPr/>
              <p:nvPr/>
            </p:nvSpPr>
            <p:spPr>
              <a:xfrm>
                <a:off x="479425" y="527050"/>
                <a:ext cx="1" cy="1"/>
              </a:xfrm>
              <a:prstGeom prst="line">
                <a:avLst/>
              </a:prstGeom>
              <a:ln w="9525">
                <a:noFill/>
              </a:ln>
            </p:spPr>
          </p:sp>
          <p:sp>
            <p:nvSpPr>
              <p:cNvPr id="75" name="Line 35"/>
              <p:cNvSpPr/>
              <p:nvPr/>
            </p:nvSpPr>
            <p:spPr>
              <a:xfrm>
                <a:off x="479425" y="527050"/>
                <a:ext cx="1" cy="1"/>
              </a:xfrm>
              <a:prstGeom prst="line">
                <a:avLst/>
              </a:prstGeom>
              <a:ln w="14288" cap="flat" cmpd="sng">
                <a:solidFill>
                  <a:srgbClr val="EC728A"/>
                </a:solidFill>
                <a:prstDash val="solid"/>
                <a:headEnd type="none" w="med" len="med"/>
                <a:tailEnd type="none" w="med" len="med"/>
              </a:ln>
            </p:spPr>
          </p:sp>
          <p:sp>
            <p:nvSpPr>
              <p:cNvPr id="76" name="Line 36"/>
              <p:cNvSpPr/>
              <p:nvPr/>
            </p:nvSpPr>
            <p:spPr>
              <a:xfrm>
                <a:off x="100013" y="50800"/>
                <a:ext cx="1" cy="1"/>
              </a:xfrm>
              <a:prstGeom prst="line">
                <a:avLst/>
              </a:prstGeom>
              <a:ln w="9525">
                <a:noFill/>
              </a:ln>
            </p:spPr>
          </p:sp>
          <p:sp>
            <p:nvSpPr>
              <p:cNvPr id="77" name="Line 37"/>
              <p:cNvSpPr/>
              <p:nvPr/>
            </p:nvSpPr>
            <p:spPr>
              <a:xfrm>
                <a:off x="100013" y="50800"/>
                <a:ext cx="1" cy="1"/>
              </a:xfrm>
              <a:prstGeom prst="line">
                <a:avLst/>
              </a:prstGeom>
              <a:ln w="9525">
                <a:noFill/>
              </a:ln>
            </p:spPr>
          </p:sp>
          <p:sp>
            <p:nvSpPr>
              <p:cNvPr id="78" name="Freeform 38"/>
              <p:cNvSpPr/>
              <p:nvPr/>
            </p:nvSpPr>
            <p:spPr>
              <a:xfrm>
                <a:off x="117475" y="0"/>
                <a:ext cx="549606" cy="95220"/>
              </a:xfrm>
              <a:custGeom>
                <a:avLst/>
                <a:gdLst>
                  <a:gd name="txL" fmla="*/ 0 w 454"/>
                  <a:gd name="txT" fmla="*/ 0 h 111"/>
                  <a:gd name="txR" fmla="*/ 454 w 454"/>
                  <a:gd name="txB" fmla="*/ 111 h 111"/>
                </a:gdLst>
                <a:ahLst/>
                <a:cxnLst>
                  <a:cxn ang="0">
                    <a:pos x="1000502825" y="279738931"/>
                  </a:cxn>
                  <a:cxn ang="0">
                    <a:pos x="1000502825" y="279738931"/>
                  </a:cxn>
                  <a:cxn ang="0">
                    <a:pos x="1030744700" y="279738931"/>
                  </a:cxn>
                  <a:cxn ang="0">
                    <a:pos x="1058465625" y="267137320"/>
                  </a:cxn>
                  <a:cxn ang="0">
                    <a:pos x="1081147825" y="257056667"/>
                  </a:cxn>
                  <a:cxn ang="0">
                    <a:pos x="1103828438" y="239416317"/>
                  </a:cxn>
                  <a:cxn ang="0">
                    <a:pos x="1121470325" y="216734052"/>
                  </a:cxn>
                  <a:cxn ang="0">
                    <a:pos x="1131550950" y="194053376"/>
                  </a:cxn>
                  <a:cxn ang="0">
                    <a:pos x="1136591263" y="171371111"/>
                  </a:cxn>
                  <a:cxn ang="0">
                    <a:pos x="1144150938" y="143650108"/>
                  </a:cxn>
                  <a:cxn ang="0">
                    <a:pos x="1144150938" y="143650108"/>
                  </a:cxn>
                  <a:cxn ang="0">
                    <a:pos x="1136591263" y="113408147"/>
                  </a:cxn>
                  <a:cxn ang="0">
                    <a:pos x="1131550950" y="85685556"/>
                  </a:cxn>
                  <a:cxn ang="0">
                    <a:pos x="1121470325" y="63004879"/>
                  </a:cxn>
                  <a:cxn ang="0">
                    <a:pos x="1103828438" y="40322614"/>
                  </a:cxn>
                  <a:cxn ang="0">
                    <a:pos x="1081147825" y="22682264"/>
                  </a:cxn>
                  <a:cxn ang="0">
                    <a:pos x="1058465625" y="12601611"/>
                  </a:cxn>
                  <a:cxn ang="0">
                    <a:pos x="1030744700" y="0"/>
                  </a:cxn>
                  <a:cxn ang="0">
                    <a:pos x="1000502825" y="0"/>
                  </a:cxn>
                  <a:cxn ang="0">
                    <a:pos x="143649700" y="0"/>
                  </a:cxn>
                  <a:cxn ang="0">
                    <a:pos x="143649700" y="0"/>
                  </a:cxn>
                  <a:cxn ang="0">
                    <a:pos x="113407825" y="0"/>
                  </a:cxn>
                  <a:cxn ang="0">
                    <a:pos x="85685313" y="12601611"/>
                  </a:cxn>
                  <a:cxn ang="0">
                    <a:pos x="63004700" y="22682264"/>
                  </a:cxn>
                  <a:cxn ang="0">
                    <a:pos x="45362813" y="40322614"/>
                  </a:cxn>
                  <a:cxn ang="0">
                    <a:pos x="30241875" y="63004879"/>
                  </a:cxn>
                  <a:cxn ang="0">
                    <a:pos x="12601575" y="85685556"/>
                  </a:cxn>
                  <a:cxn ang="0">
                    <a:pos x="7561263" y="113408147"/>
                  </a:cxn>
                  <a:cxn ang="0">
                    <a:pos x="0" y="143650108"/>
                  </a:cxn>
                  <a:cxn ang="0">
                    <a:pos x="0" y="143650108"/>
                  </a:cxn>
                  <a:cxn ang="0">
                    <a:pos x="7561263" y="171371111"/>
                  </a:cxn>
                  <a:cxn ang="0">
                    <a:pos x="12601575" y="194053376"/>
                  </a:cxn>
                  <a:cxn ang="0">
                    <a:pos x="30241875" y="216734052"/>
                  </a:cxn>
                  <a:cxn ang="0">
                    <a:pos x="45362813" y="239416317"/>
                  </a:cxn>
                  <a:cxn ang="0">
                    <a:pos x="63004700" y="257056667"/>
                  </a:cxn>
                  <a:cxn ang="0">
                    <a:pos x="85685313" y="267137320"/>
                  </a:cxn>
                  <a:cxn ang="0">
                    <a:pos x="113407825" y="279738931"/>
                  </a:cxn>
                  <a:cxn ang="0">
                    <a:pos x="143649700" y="279738931"/>
                  </a:cxn>
                  <a:cxn ang="0">
                    <a:pos x="1000502825" y="279738931"/>
                  </a:cxn>
                </a:cxnLst>
                <a:rect l="txL" t="txT" r="txR" b="txB"/>
                <a:pathLst>
                  <a:path w="454" h="111">
                    <a:moveTo>
                      <a:pt x="397" y="111"/>
                    </a:moveTo>
                    <a:lnTo>
                      <a:pt x="397" y="111"/>
                    </a:lnTo>
                    <a:lnTo>
                      <a:pt x="409" y="111"/>
                    </a:lnTo>
                    <a:lnTo>
                      <a:pt x="420" y="106"/>
                    </a:lnTo>
                    <a:lnTo>
                      <a:pt x="429" y="102"/>
                    </a:lnTo>
                    <a:lnTo>
                      <a:pt x="438" y="95"/>
                    </a:lnTo>
                    <a:lnTo>
                      <a:pt x="445" y="86"/>
                    </a:lnTo>
                    <a:lnTo>
                      <a:pt x="449" y="77"/>
                    </a:lnTo>
                    <a:lnTo>
                      <a:pt x="451" y="68"/>
                    </a:lnTo>
                    <a:lnTo>
                      <a:pt x="454" y="57"/>
                    </a:lnTo>
                    <a:lnTo>
                      <a:pt x="451" y="45"/>
                    </a:lnTo>
                    <a:lnTo>
                      <a:pt x="449" y="34"/>
                    </a:lnTo>
                    <a:lnTo>
                      <a:pt x="445" y="25"/>
                    </a:lnTo>
                    <a:lnTo>
                      <a:pt x="438" y="16"/>
                    </a:lnTo>
                    <a:lnTo>
                      <a:pt x="429" y="9"/>
                    </a:lnTo>
                    <a:lnTo>
                      <a:pt x="420" y="5"/>
                    </a:lnTo>
                    <a:lnTo>
                      <a:pt x="409" y="0"/>
                    </a:lnTo>
                    <a:lnTo>
                      <a:pt x="397" y="0"/>
                    </a:lnTo>
                    <a:lnTo>
                      <a:pt x="57" y="0"/>
                    </a:lnTo>
                    <a:lnTo>
                      <a:pt x="45" y="0"/>
                    </a:lnTo>
                    <a:lnTo>
                      <a:pt x="34" y="5"/>
                    </a:lnTo>
                    <a:lnTo>
                      <a:pt x="25" y="9"/>
                    </a:lnTo>
                    <a:lnTo>
                      <a:pt x="18" y="16"/>
                    </a:lnTo>
                    <a:lnTo>
                      <a:pt x="12" y="25"/>
                    </a:lnTo>
                    <a:lnTo>
                      <a:pt x="5" y="34"/>
                    </a:lnTo>
                    <a:lnTo>
                      <a:pt x="3" y="45"/>
                    </a:lnTo>
                    <a:lnTo>
                      <a:pt x="0" y="57"/>
                    </a:lnTo>
                    <a:lnTo>
                      <a:pt x="3" y="68"/>
                    </a:lnTo>
                    <a:lnTo>
                      <a:pt x="5" y="77"/>
                    </a:lnTo>
                    <a:lnTo>
                      <a:pt x="12" y="86"/>
                    </a:lnTo>
                    <a:lnTo>
                      <a:pt x="18" y="95"/>
                    </a:lnTo>
                    <a:lnTo>
                      <a:pt x="25" y="102"/>
                    </a:lnTo>
                    <a:lnTo>
                      <a:pt x="34" y="106"/>
                    </a:lnTo>
                    <a:lnTo>
                      <a:pt x="45" y="111"/>
                    </a:lnTo>
                    <a:lnTo>
                      <a:pt x="57" y="111"/>
                    </a:lnTo>
                    <a:lnTo>
                      <a:pt x="397" y="111"/>
                    </a:lnTo>
                    <a:close/>
                  </a:path>
                </a:pathLst>
              </a:custGeom>
              <a:solidFill>
                <a:schemeClr val="bg1">
                  <a:alpha val="100000"/>
                </a:schemeClr>
              </a:solidFill>
              <a:ln w="9525">
                <a:noFill/>
              </a:ln>
            </p:spPr>
            <p:txBody>
              <a:bodyPr/>
              <a:lstStyle/>
              <a:p>
                <a:endParaRPr lang="zh-CN" altLang="en-US"/>
              </a:p>
            </p:txBody>
          </p:sp>
          <p:sp>
            <p:nvSpPr>
              <p:cNvPr id="79" name="Freeform 39"/>
              <p:cNvSpPr/>
              <p:nvPr/>
            </p:nvSpPr>
            <p:spPr>
              <a:xfrm>
                <a:off x="0" y="230188"/>
                <a:ext cx="824409" cy="666541"/>
              </a:xfrm>
              <a:custGeom>
                <a:avLst/>
                <a:gdLst>
                  <a:gd name="txL" fmla="*/ 0 w 613"/>
                  <a:gd name="txT" fmla="*/ 0 h 546"/>
                  <a:gd name="txR" fmla="*/ 613 w 613"/>
                  <a:gd name="txB" fmla="*/ 546 h 546"/>
                </a:gdLst>
                <a:ahLst/>
                <a:cxnLst>
                  <a:cxn ang="0">
                    <a:pos x="1353325395" y="191531875"/>
                  </a:cxn>
                  <a:cxn ang="0">
                    <a:pos x="1323083505" y="186491563"/>
                  </a:cxn>
                  <a:cxn ang="0">
                    <a:pos x="1262599724" y="176410938"/>
                  </a:cxn>
                  <a:cxn ang="0">
                    <a:pos x="1217236888" y="146169063"/>
                  </a:cxn>
                  <a:cxn ang="0">
                    <a:pos x="1192035312" y="113407825"/>
                  </a:cxn>
                  <a:cxn ang="0">
                    <a:pos x="1192035312" y="95765938"/>
                  </a:cxn>
                  <a:cxn ang="0">
                    <a:pos x="330141432" y="0"/>
                  </a:cxn>
                  <a:cxn ang="0">
                    <a:pos x="330141432" y="95765938"/>
                  </a:cxn>
                  <a:cxn ang="0">
                    <a:pos x="322580166" y="113407825"/>
                  </a:cxn>
                  <a:cxn ang="0">
                    <a:pos x="299899542" y="146169063"/>
                  </a:cxn>
                  <a:cxn ang="0">
                    <a:pos x="254536706" y="176410938"/>
                  </a:cxn>
                  <a:cxn ang="0">
                    <a:pos x="199093240" y="186491563"/>
                  </a:cxn>
                  <a:cxn ang="0">
                    <a:pos x="163811034" y="191531875"/>
                  </a:cxn>
                  <a:cxn ang="0">
                    <a:pos x="131048192" y="191531875"/>
                  </a:cxn>
                  <a:cxn ang="0">
                    <a:pos x="73085363" y="221773750"/>
                  </a:cxn>
                  <a:cxn ang="0">
                    <a:pos x="27722527" y="259576888"/>
                  </a:cxn>
                  <a:cxn ang="0">
                    <a:pos x="5040315" y="322580000"/>
                  </a:cxn>
                  <a:cxn ang="0">
                    <a:pos x="0" y="1209675000"/>
                  </a:cxn>
                  <a:cxn ang="0">
                    <a:pos x="5040315" y="1244957188"/>
                  </a:cxn>
                  <a:cxn ang="0">
                    <a:pos x="27722527" y="1305440938"/>
                  </a:cxn>
                  <a:cxn ang="0">
                    <a:pos x="73085363" y="1345763438"/>
                  </a:cxn>
                  <a:cxn ang="0">
                    <a:pos x="131048192" y="1376005313"/>
                  </a:cxn>
                  <a:cxn ang="0">
                    <a:pos x="186491658" y="1376005313"/>
                  </a:cxn>
                  <a:cxn ang="0">
                    <a:pos x="186491658" y="556955325"/>
                  </a:cxn>
                  <a:cxn ang="0">
                    <a:pos x="199093240" y="488910313"/>
                  </a:cxn>
                  <a:cxn ang="0">
                    <a:pos x="216733549" y="430947513"/>
                  </a:cxn>
                  <a:cxn ang="0">
                    <a:pos x="249496391" y="390625013"/>
                  </a:cxn>
                  <a:cxn ang="0">
                    <a:pos x="335181747" y="335181575"/>
                  </a:cxn>
                  <a:cxn ang="0">
                    <a:pos x="420867104" y="304939700"/>
                  </a:cxn>
                  <a:cxn ang="0">
                    <a:pos x="461189624" y="304939700"/>
                  </a:cxn>
                  <a:cxn ang="0">
                    <a:pos x="498991194" y="322580000"/>
                  </a:cxn>
                  <a:cxn ang="0">
                    <a:pos x="516633090" y="362902500"/>
                  </a:cxn>
                  <a:cxn ang="0">
                    <a:pos x="511592775" y="385584700"/>
                  </a:cxn>
                  <a:cxn ang="0">
                    <a:pos x="483870249" y="413305625"/>
                  </a:cxn>
                  <a:cxn ang="0">
                    <a:pos x="461189624" y="420866888"/>
                  </a:cxn>
                  <a:cxn ang="0">
                    <a:pos x="398184892" y="430947513"/>
                  </a:cxn>
                  <a:cxn ang="0">
                    <a:pos x="345262377" y="458668438"/>
                  </a:cxn>
                  <a:cxn ang="0">
                    <a:pos x="312499536" y="511592513"/>
                  </a:cxn>
                  <a:cxn ang="0">
                    <a:pos x="307459220" y="1376005313"/>
                  </a:cxn>
                  <a:cxn ang="0">
                    <a:pos x="1381046335" y="1376005313"/>
                  </a:cxn>
                  <a:cxn ang="0">
                    <a:pos x="1444051067" y="1363405325"/>
                  </a:cxn>
                  <a:cxn ang="0">
                    <a:pos x="1499494533" y="1328123138"/>
                  </a:cxn>
                  <a:cxn ang="0">
                    <a:pos x="1534776739" y="1277720013"/>
                  </a:cxn>
                  <a:cxn ang="0">
                    <a:pos x="1544857369" y="1209675000"/>
                  </a:cxn>
                  <a:cxn ang="0">
                    <a:pos x="1544857369" y="352821875"/>
                  </a:cxn>
                  <a:cxn ang="0">
                    <a:pos x="1534776739" y="289818763"/>
                  </a:cxn>
                  <a:cxn ang="0">
                    <a:pos x="1499494533" y="236894688"/>
                  </a:cxn>
                  <a:cxn ang="0">
                    <a:pos x="1444051067" y="204133450"/>
                  </a:cxn>
                  <a:cxn ang="0">
                    <a:pos x="1381046335" y="191531875"/>
                  </a:cxn>
                </a:cxnLst>
                <a:rect l="txL" t="txT" r="txR" b="txB"/>
                <a:pathLst>
                  <a:path w="613" h="546">
                    <a:moveTo>
                      <a:pt x="548" y="76"/>
                    </a:moveTo>
                    <a:lnTo>
                      <a:pt x="537" y="76"/>
                    </a:lnTo>
                    <a:lnTo>
                      <a:pt x="525" y="74"/>
                    </a:lnTo>
                    <a:lnTo>
                      <a:pt x="512" y="72"/>
                    </a:lnTo>
                    <a:lnTo>
                      <a:pt x="501" y="70"/>
                    </a:lnTo>
                    <a:lnTo>
                      <a:pt x="492" y="65"/>
                    </a:lnTo>
                    <a:lnTo>
                      <a:pt x="483" y="58"/>
                    </a:lnTo>
                    <a:lnTo>
                      <a:pt x="478" y="52"/>
                    </a:lnTo>
                    <a:lnTo>
                      <a:pt x="473" y="45"/>
                    </a:lnTo>
                    <a:lnTo>
                      <a:pt x="473" y="38"/>
                    </a:lnTo>
                    <a:lnTo>
                      <a:pt x="473" y="0"/>
                    </a:lnTo>
                    <a:lnTo>
                      <a:pt x="131" y="0"/>
                    </a:lnTo>
                    <a:lnTo>
                      <a:pt x="131" y="38"/>
                    </a:lnTo>
                    <a:lnTo>
                      <a:pt x="128" y="45"/>
                    </a:lnTo>
                    <a:lnTo>
                      <a:pt x="124" y="52"/>
                    </a:lnTo>
                    <a:lnTo>
                      <a:pt x="119" y="58"/>
                    </a:lnTo>
                    <a:lnTo>
                      <a:pt x="110" y="65"/>
                    </a:lnTo>
                    <a:lnTo>
                      <a:pt x="101" y="70"/>
                    </a:lnTo>
                    <a:lnTo>
                      <a:pt x="90" y="72"/>
                    </a:lnTo>
                    <a:lnTo>
                      <a:pt x="79" y="74"/>
                    </a:lnTo>
                    <a:lnTo>
                      <a:pt x="65" y="76"/>
                    </a:lnTo>
                    <a:lnTo>
                      <a:pt x="52" y="76"/>
                    </a:lnTo>
                    <a:lnTo>
                      <a:pt x="40" y="81"/>
                    </a:lnTo>
                    <a:lnTo>
                      <a:pt x="29" y="88"/>
                    </a:lnTo>
                    <a:lnTo>
                      <a:pt x="20" y="94"/>
                    </a:lnTo>
                    <a:lnTo>
                      <a:pt x="11" y="103"/>
                    </a:lnTo>
                    <a:lnTo>
                      <a:pt x="4" y="115"/>
                    </a:lnTo>
                    <a:lnTo>
                      <a:pt x="2" y="128"/>
                    </a:lnTo>
                    <a:lnTo>
                      <a:pt x="0" y="140"/>
                    </a:lnTo>
                    <a:lnTo>
                      <a:pt x="0" y="480"/>
                    </a:lnTo>
                    <a:lnTo>
                      <a:pt x="2" y="494"/>
                    </a:lnTo>
                    <a:lnTo>
                      <a:pt x="4" y="507"/>
                    </a:lnTo>
                    <a:lnTo>
                      <a:pt x="11" y="518"/>
                    </a:lnTo>
                    <a:lnTo>
                      <a:pt x="20" y="527"/>
                    </a:lnTo>
                    <a:lnTo>
                      <a:pt x="29" y="534"/>
                    </a:lnTo>
                    <a:lnTo>
                      <a:pt x="40" y="541"/>
                    </a:lnTo>
                    <a:lnTo>
                      <a:pt x="52" y="546"/>
                    </a:lnTo>
                    <a:lnTo>
                      <a:pt x="65" y="546"/>
                    </a:lnTo>
                    <a:lnTo>
                      <a:pt x="74" y="546"/>
                    </a:lnTo>
                    <a:lnTo>
                      <a:pt x="74" y="221"/>
                    </a:lnTo>
                    <a:lnTo>
                      <a:pt x="77" y="207"/>
                    </a:lnTo>
                    <a:lnTo>
                      <a:pt x="79" y="194"/>
                    </a:lnTo>
                    <a:lnTo>
                      <a:pt x="81" y="182"/>
                    </a:lnTo>
                    <a:lnTo>
                      <a:pt x="86" y="171"/>
                    </a:lnTo>
                    <a:lnTo>
                      <a:pt x="92" y="162"/>
                    </a:lnTo>
                    <a:lnTo>
                      <a:pt x="99" y="155"/>
                    </a:lnTo>
                    <a:lnTo>
                      <a:pt x="115" y="142"/>
                    </a:lnTo>
                    <a:lnTo>
                      <a:pt x="133" y="133"/>
                    </a:lnTo>
                    <a:lnTo>
                      <a:pt x="149" y="126"/>
                    </a:lnTo>
                    <a:lnTo>
                      <a:pt x="167" y="121"/>
                    </a:lnTo>
                    <a:lnTo>
                      <a:pt x="183" y="121"/>
                    </a:lnTo>
                    <a:lnTo>
                      <a:pt x="192" y="124"/>
                    </a:lnTo>
                    <a:lnTo>
                      <a:pt x="198" y="128"/>
                    </a:lnTo>
                    <a:lnTo>
                      <a:pt x="203" y="135"/>
                    </a:lnTo>
                    <a:lnTo>
                      <a:pt x="205" y="144"/>
                    </a:lnTo>
                    <a:lnTo>
                      <a:pt x="203" y="153"/>
                    </a:lnTo>
                    <a:lnTo>
                      <a:pt x="198" y="160"/>
                    </a:lnTo>
                    <a:lnTo>
                      <a:pt x="192" y="164"/>
                    </a:lnTo>
                    <a:lnTo>
                      <a:pt x="183" y="167"/>
                    </a:lnTo>
                    <a:lnTo>
                      <a:pt x="169" y="169"/>
                    </a:lnTo>
                    <a:lnTo>
                      <a:pt x="158" y="171"/>
                    </a:lnTo>
                    <a:lnTo>
                      <a:pt x="146" y="176"/>
                    </a:lnTo>
                    <a:lnTo>
                      <a:pt x="137" y="182"/>
                    </a:lnTo>
                    <a:lnTo>
                      <a:pt x="128" y="191"/>
                    </a:lnTo>
                    <a:lnTo>
                      <a:pt x="124" y="203"/>
                    </a:lnTo>
                    <a:lnTo>
                      <a:pt x="122" y="221"/>
                    </a:lnTo>
                    <a:lnTo>
                      <a:pt x="122" y="546"/>
                    </a:lnTo>
                    <a:lnTo>
                      <a:pt x="548" y="546"/>
                    </a:lnTo>
                    <a:lnTo>
                      <a:pt x="561" y="546"/>
                    </a:lnTo>
                    <a:lnTo>
                      <a:pt x="573" y="541"/>
                    </a:lnTo>
                    <a:lnTo>
                      <a:pt x="584" y="534"/>
                    </a:lnTo>
                    <a:lnTo>
                      <a:pt x="595" y="527"/>
                    </a:lnTo>
                    <a:lnTo>
                      <a:pt x="602" y="518"/>
                    </a:lnTo>
                    <a:lnTo>
                      <a:pt x="609" y="507"/>
                    </a:lnTo>
                    <a:lnTo>
                      <a:pt x="611" y="494"/>
                    </a:lnTo>
                    <a:lnTo>
                      <a:pt x="613" y="480"/>
                    </a:lnTo>
                    <a:lnTo>
                      <a:pt x="613" y="140"/>
                    </a:lnTo>
                    <a:lnTo>
                      <a:pt x="611" y="128"/>
                    </a:lnTo>
                    <a:lnTo>
                      <a:pt x="609" y="115"/>
                    </a:lnTo>
                    <a:lnTo>
                      <a:pt x="602" y="103"/>
                    </a:lnTo>
                    <a:lnTo>
                      <a:pt x="595" y="94"/>
                    </a:lnTo>
                    <a:lnTo>
                      <a:pt x="584" y="88"/>
                    </a:lnTo>
                    <a:lnTo>
                      <a:pt x="573" y="81"/>
                    </a:lnTo>
                    <a:lnTo>
                      <a:pt x="561" y="76"/>
                    </a:lnTo>
                    <a:lnTo>
                      <a:pt x="548" y="76"/>
                    </a:lnTo>
                    <a:close/>
                  </a:path>
                </a:pathLst>
              </a:custGeom>
              <a:solidFill>
                <a:schemeClr val="bg1">
                  <a:alpha val="100000"/>
                </a:schemeClr>
              </a:solidFill>
              <a:ln w="9525">
                <a:noFill/>
              </a:ln>
            </p:spPr>
            <p:txBody>
              <a:bodyPr/>
              <a:lstStyle/>
              <a:p>
                <a:endParaRPr lang="zh-CN" altLang="en-US"/>
              </a:p>
            </p:txBody>
          </p:sp>
        </p:grpSp>
      </p:grpSp>
      <p:grpSp>
        <p:nvGrpSpPr>
          <p:cNvPr id="80" name="组合 79"/>
          <p:cNvGrpSpPr/>
          <p:nvPr/>
        </p:nvGrpSpPr>
        <p:grpSpPr>
          <a:xfrm>
            <a:off x="8641080" y="5902960"/>
            <a:ext cx="791210" cy="871220"/>
            <a:chOff x="10308" y="3342"/>
            <a:chExt cx="2232" cy="2243"/>
          </a:xfrm>
        </p:grpSpPr>
        <p:sp>
          <p:nvSpPr>
            <p:cNvPr id="81" name="Oval 4"/>
            <p:cNvSpPr>
              <a:spLocks noChangeArrowheads="1"/>
            </p:cNvSpPr>
            <p:nvPr/>
          </p:nvSpPr>
          <p:spPr bwMode="auto">
            <a:xfrm>
              <a:off x="10308" y="3342"/>
              <a:ext cx="2232" cy="2243"/>
            </a:xfrm>
            <a:prstGeom prst="ellipse">
              <a:avLst/>
            </a:prstGeom>
            <a:solidFill>
              <a:schemeClr val="bg1">
                <a:alpha val="25000"/>
              </a:schemeClr>
            </a:solidFill>
            <a:ln>
              <a:noFill/>
            </a:ln>
            <a:effectLst>
              <a:outerShdw blurRad="139700" dist="1905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思源黑体" pitchFamily="34" charset="-122"/>
                <a:ea typeface="思源黑体" pitchFamily="34" charset="-122"/>
                <a:cs typeface="+mn-ea"/>
                <a:sym typeface="思源黑体" pitchFamily="34" charset="-122"/>
              </a:endParaRPr>
            </a:p>
          </p:txBody>
        </p:sp>
        <p:grpSp>
          <p:nvGrpSpPr>
            <p:cNvPr id="82" name="组合 33"/>
            <p:cNvGrpSpPr/>
            <p:nvPr/>
          </p:nvGrpSpPr>
          <p:grpSpPr>
            <a:xfrm>
              <a:off x="11112" y="4110"/>
              <a:ext cx="529" cy="556"/>
              <a:chOff x="0" y="0"/>
              <a:chExt cx="824409" cy="896729"/>
            </a:xfrm>
          </p:grpSpPr>
          <p:sp>
            <p:nvSpPr>
              <p:cNvPr id="83" name="Line 34"/>
              <p:cNvSpPr/>
              <p:nvPr/>
            </p:nvSpPr>
            <p:spPr>
              <a:xfrm>
                <a:off x="479425" y="527050"/>
                <a:ext cx="1" cy="1"/>
              </a:xfrm>
              <a:prstGeom prst="line">
                <a:avLst/>
              </a:prstGeom>
              <a:ln w="9525">
                <a:noFill/>
              </a:ln>
            </p:spPr>
          </p:sp>
          <p:sp>
            <p:nvSpPr>
              <p:cNvPr id="84" name="Line 35"/>
              <p:cNvSpPr/>
              <p:nvPr/>
            </p:nvSpPr>
            <p:spPr>
              <a:xfrm>
                <a:off x="479425" y="527050"/>
                <a:ext cx="1" cy="1"/>
              </a:xfrm>
              <a:prstGeom prst="line">
                <a:avLst/>
              </a:prstGeom>
              <a:ln w="14288" cap="flat" cmpd="sng">
                <a:solidFill>
                  <a:srgbClr val="EC728A"/>
                </a:solidFill>
                <a:prstDash val="solid"/>
                <a:headEnd type="none" w="med" len="med"/>
                <a:tailEnd type="none" w="med" len="med"/>
              </a:ln>
            </p:spPr>
          </p:sp>
          <p:sp>
            <p:nvSpPr>
              <p:cNvPr id="85" name="Line 36"/>
              <p:cNvSpPr/>
              <p:nvPr/>
            </p:nvSpPr>
            <p:spPr>
              <a:xfrm>
                <a:off x="100013" y="50800"/>
                <a:ext cx="1" cy="1"/>
              </a:xfrm>
              <a:prstGeom prst="line">
                <a:avLst/>
              </a:prstGeom>
              <a:ln w="9525">
                <a:noFill/>
              </a:ln>
            </p:spPr>
          </p:sp>
          <p:sp>
            <p:nvSpPr>
              <p:cNvPr id="86" name="Line 37"/>
              <p:cNvSpPr/>
              <p:nvPr/>
            </p:nvSpPr>
            <p:spPr>
              <a:xfrm>
                <a:off x="100013" y="50800"/>
                <a:ext cx="1" cy="1"/>
              </a:xfrm>
              <a:prstGeom prst="line">
                <a:avLst/>
              </a:prstGeom>
              <a:ln w="9525">
                <a:noFill/>
              </a:ln>
            </p:spPr>
          </p:sp>
          <p:sp>
            <p:nvSpPr>
              <p:cNvPr id="87" name="Freeform 38"/>
              <p:cNvSpPr/>
              <p:nvPr/>
            </p:nvSpPr>
            <p:spPr>
              <a:xfrm>
                <a:off x="117475" y="0"/>
                <a:ext cx="549606" cy="95220"/>
              </a:xfrm>
              <a:custGeom>
                <a:avLst/>
                <a:gdLst>
                  <a:gd name="txL" fmla="*/ 0 w 454"/>
                  <a:gd name="txT" fmla="*/ 0 h 111"/>
                  <a:gd name="txR" fmla="*/ 454 w 454"/>
                  <a:gd name="txB" fmla="*/ 111 h 111"/>
                </a:gdLst>
                <a:ahLst/>
                <a:cxnLst>
                  <a:cxn ang="0">
                    <a:pos x="1000502825" y="279738931"/>
                  </a:cxn>
                  <a:cxn ang="0">
                    <a:pos x="1000502825" y="279738931"/>
                  </a:cxn>
                  <a:cxn ang="0">
                    <a:pos x="1030744700" y="279738931"/>
                  </a:cxn>
                  <a:cxn ang="0">
                    <a:pos x="1058465625" y="267137320"/>
                  </a:cxn>
                  <a:cxn ang="0">
                    <a:pos x="1081147825" y="257056667"/>
                  </a:cxn>
                  <a:cxn ang="0">
                    <a:pos x="1103828438" y="239416317"/>
                  </a:cxn>
                  <a:cxn ang="0">
                    <a:pos x="1121470325" y="216734052"/>
                  </a:cxn>
                  <a:cxn ang="0">
                    <a:pos x="1131550950" y="194053376"/>
                  </a:cxn>
                  <a:cxn ang="0">
                    <a:pos x="1136591263" y="171371111"/>
                  </a:cxn>
                  <a:cxn ang="0">
                    <a:pos x="1144150938" y="143650108"/>
                  </a:cxn>
                  <a:cxn ang="0">
                    <a:pos x="1144150938" y="143650108"/>
                  </a:cxn>
                  <a:cxn ang="0">
                    <a:pos x="1136591263" y="113408147"/>
                  </a:cxn>
                  <a:cxn ang="0">
                    <a:pos x="1131550950" y="85685556"/>
                  </a:cxn>
                  <a:cxn ang="0">
                    <a:pos x="1121470325" y="63004879"/>
                  </a:cxn>
                  <a:cxn ang="0">
                    <a:pos x="1103828438" y="40322614"/>
                  </a:cxn>
                  <a:cxn ang="0">
                    <a:pos x="1081147825" y="22682264"/>
                  </a:cxn>
                  <a:cxn ang="0">
                    <a:pos x="1058465625" y="12601611"/>
                  </a:cxn>
                  <a:cxn ang="0">
                    <a:pos x="1030744700" y="0"/>
                  </a:cxn>
                  <a:cxn ang="0">
                    <a:pos x="1000502825" y="0"/>
                  </a:cxn>
                  <a:cxn ang="0">
                    <a:pos x="143649700" y="0"/>
                  </a:cxn>
                  <a:cxn ang="0">
                    <a:pos x="143649700" y="0"/>
                  </a:cxn>
                  <a:cxn ang="0">
                    <a:pos x="113407825" y="0"/>
                  </a:cxn>
                  <a:cxn ang="0">
                    <a:pos x="85685313" y="12601611"/>
                  </a:cxn>
                  <a:cxn ang="0">
                    <a:pos x="63004700" y="22682264"/>
                  </a:cxn>
                  <a:cxn ang="0">
                    <a:pos x="45362813" y="40322614"/>
                  </a:cxn>
                  <a:cxn ang="0">
                    <a:pos x="30241875" y="63004879"/>
                  </a:cxn>
                  <a:cxn ang="0">
                    <a:pos x="12601575" y="85685556"/>
                  </a:cxn>
                  <a:cxn ang="0">
                    <a:pos x="7561263" y="113408147"/>
                  </a:cxn>
                  <a:cxn ang="0">
                    <a:pos x="0" y="143650108"/>
                  </a:cxn>
                  <a:cxn ang="0">
                    <a:pos x="0" y="143650108"/>
                  </a:cxn>
                  <a:cxn ang="0">
                    <a:pos x="7561263" y="171371111"/>
                  </a:cxn>
                  <a:cxn ang="0">
                    <a:pos x="12601575" y="194053376"/>
                  </a:cxn>
                  <a:cxn ang="0">
                    <a:pos x="30241875" y="216734052"/>
                  </a:cxn>
                  <a:cxn ang="0">
                    <a:pos x="45362813" y="239416317"/>
                  </a:cxn>
                  <a:cxn ang="0">
                    <a:pos x="63004700" y="257056667"/>
                  </a:cxn>
                  <a:cxn ang="0">
                    <a:pos x="85685313" y="267137320"/>
                  </a:cxn>
                  <a:cxn ang="0">
                    <a:pos x="113407825" y="279738931"/>
                  </a:cxn>
                  <a:cxn ang="0">
                    <a:pos x="143649700" y="279738931"/>
                  </a:cxn>
                  <a:cxn ang="0">
                    <a:pos x="1000502825" y="279738931"/>
                  </a:cxn>
                </a:cxnLst>
                <a:rect l="txL" t="txT" r="txR" b="txB"/>
                <a:pathLst>
                  <a:path w="454" h="111">
                    <a:moveTo>
                      <a:pt x="397" y="111"/>
                    </a:moveTo>
                    <a:lnTo>
                      <a:pt x="397" y="111"/>
                    </a:lnTo>
                    <a:lnTo>
                      <a:pt x="409" y="111"/>
                    </a:lnTo>
                    <a:lnTo>
                      <a:pt x="420" y="106"/>
                    </a:lnTo>
                    <a:lnTo>
                      <a:pt x="429" y="102"/>
                    </a:lnTo>
                    <a:lnTo>
                      <a:pt x="438" y="95"/>
                    </a:lnTo>
                    <a:lnTo>
                      <a:pt x="445" y="86"/>
                    </a:lnTo>
                    <a:lnTo>
                      <a:pt x="449" y="77"/>
                    </a:lnTo>
                    <a:lnTo>
                      <a:pt x="451" y="68"/>
                    </a:lnTo>
                    <a:lnTo>
                      <a:pt x="454" y="57"/>
                    </a:lnTo>
                    <a:lnTo>
                      <a:pt x="451" y="45"/>
                    </a:lnTo>
                    <a:lnTo>
                      <a:pt x="449" y="34"/>
                    </a:lnTo>
                    <a:lnTo>
                      <a:pt x="445" y="25"/>
                    </a:lnTo>
                    <a:lnTo>
                      <a:pt x="438" y="16"/>
                    </a:lnTo>
                    <a:lnTo>
                      <a:pt x="429" y="9"/>
                    </a:lnTo>
                    <a:lnTo>
                      <a:pt x="420" y="5"/>
                    </a:lnTo>
                    <a:lnTo>
                      <a:pt x="409" y="0"/>
                    </a:lnTo>
                    <a:lnTo>
                      <a:pt x="397" y="0"/>
                    </a:lnTo>
                    <a:lnTo>
                      <a:pt x="57" y="0"/>
                    </a:lnTo>
                    <a:lnTo>
                      <a:pt x="45" y="0"/>
                    </a:lnTo>
                    <a:lnTo>
                      <a:pt x="34" y="5"/>
                    </a:lnTo>
                    <a:lnTo>
                      <a:pt x="25" y="9"/>
                    </a:lnTo>
                    <a:lnTo>
                      <a:pt x="18" y="16"/>
                    </a:lnTo>
                    <a:lnTo>
                      <a:pt x="12" y="25"/>
                    </a:lnTo>
                    <a:lnTo>
                      <a:pt x="5" y="34"/>
                    </a:lnTo>
                    <a:lnTo>
                      <a:pt x="3" y="45"/>
                    </a:lnTo>
                    <a:lnTo>
                      <a:pt x="0" y="57"/>
                    </a:lnTo>
                    <a:lnTo>
                      <a:pt x="3" y="68"/>
                    </a:lnTo>
                    <a:lnTo>
                      <a:pt x="5" y="77"/>
                    </a:lnTo>
                    <a:lnTo>
                      <a:pt x="12" y="86"/>
                    </a:lnTo>
                    <a:lnTo>
                      <a:pt x="18" y="95"/>
                    </a:lnTo>
                    <a:lnTo>
                      <a:pt x="25" y="102"/>
                    </a:lnTo>
                    <a:lnTo>
                      <a:pt x="34" y="106"/>
                    </a:lnTo>
                    <a:lnTo>
                      <a:pt x="45" y="111"/>
                    </a:lnTo>
                    <a:lnTo>
                      <a:pt x="57" y="111"/>
                    </a:lnTo>
                    <a:lnTo>
                      <a:pt x="397" y="111"/>
                    </a:lnTo>
                    <a:close/>
                  </a:path>
                </a:pathLst>
              </a:custGeom>
              <a:solidFill>
                <a:schemeClr val="bg1">
                  <a:alpha val="100000"/>
                </a:schemeClr>
              </a:solidFill>
              <a:ln w="9525">
                <a:noFill/>
              </a:ln>
            </p:spPr>
            <p:txBody>
              <a:bodyPr/>
              <a:lstStyle/>
              <a:p>
                <a:endParaRPr lang="zh-CN" altLang="en-US"/>
              </a:p>
            </p:txBody>
          </p:sp>
          <p:sp>
            <p:nvSpPr>
              <p:cNvPr id="88" name="Freeform 39"/>
              <p:cNvSpPr/>
              <p:nvPr/>
            </p:nvSpPr>
            <p:spPr>
              <a:xfrm>
                <a:off x="0" y="230188"/>
                <a:ext cx="824409" cy="666541"/>
              </a:xfrm>
              <a:custGeom>
                <a:avLst/>
                <a:gdLst>
                  <a:gd name="txL" fmla="*/ 0 w 613"/>
                  <a:gd name="txT" fmla="*/ 0 h 546"/>
                  <a:gd name="txR" fmla="*/ 613 w 613"/>
                  <a:gd name="txB" fmla="*/ 546 h 546"/>
                </a:gdLst>
                <a:ahLst/>
                <a:cxnLst>
                  <a:cxn ang="0">
                    <a:pos x="1353325395" y="191531875"/>
                  </a:cxn>
                  <a:cxn ang="0">
                    <a:pos x="1323083505" y="186491563"/>
                  </a:cxn>
                  <a:cxn ang="0">
                    <a:pos x="1262599724" y="176410938"/>
                  </a:cxn>
                  <a:cxn ang="0">
                    <a:pos x="1217236888" y="146169063"/>
                  </a:cxn>
                  <a:cxn ang="0">
                    <a:pos x="1192035312" y="113407825"/>
                  </a:cxn>
                  <a:cxn ang="0">
                    <a:pos x="1192035312" y="95765938"/>
                  </a:cxn>
                  <a:cxn ang="0">
                    <a:pos x="330141432" y="0"/>
                  </a:cxn>
                  <a:cxn ang="0">
                    <a:pos x="330141432" y="95765938"/>
                  </a:cxn>
                  <a:cxn ang="0">
                    <a:pos x="322580166" y="113407825"/>
                  </a:cxn>
                  <a:cxn ang="0">
                    <a:pos x="299899542" y="146169063"/>
                  </a:cxn>
                  <a:cxn ang="0">
                    <a:pos x="254536706" y="176410938"/>
                  </a:cxn>
                  <a:cxn ang="0">
                    <a:pos x="199093240" y="186491563"/>
                  </a:cxn>
                  <a:cxn ang="0">
                    <a:pos x="163811034" y="191531875"/>
                  </a:cxn>
                  <a:cxn ang="0">
                    <a:pos x="131048192" y="191531875"/>
                  </a:cxn>
                  <a:cxn ang="0">
                    <a:pos x="73085363" y="221773750"/>
                  </a:cxn>
                  <a:cxn ang="0">
                    <a:pos x="27722527" y="259576888"/>
                  </a:cxn>
                  <a:cxn ang="0">
                    <a:pos x="5040315" y="322580000"/>
                  </a:cxn>
                  <a:cxn ang="0">
                    <a:pos x="0" y="1209675000"/>
                  </a:cxn>
                  <a:cxn ang="0">
                    <a:pos x="5040315" y="1244957188"/>
                  </a:cxn>
                  <a:cxn ang="0">
                    <a:pos x="27722527" y="1305440938"/>
                  </a:cxn>
                  <a:cxn ang="0">
                    <a:pos x="73085363" y="1345763438"/>
                  </a:cxn>
                  <a:cxn ang="0">
                    <a:pos x="131048192" y="1376005313"/>
                  </a:cxn>
                  <a:cxn ang="0">
                    <a:pos x="186491658" y="1376005313"/>
                  </a:cxn>
                  <a:cxn ang="0">
                    <a:pos x="186491658" y="556955325"/>
                  </a:cxn>
                  <a:cxn ang="0">
                    <a:pos x="199093240" y="488910313"/>
                  </a:cxn>
                  <a:cxn ang="0">
                    <a:pos x="216733549" y="430947513"/>
                  </a:cxn>
                  <a:cxn ang="0">
                    <a:pos x="249496391" y="390625013"/>
                  </a:cxn>
                  <a:cxn ang="0">
                    <a:pos x="335181747" y="335181575"/>
                  </a:cxn>
                  <a:cxn ang="0">
                    <a:pos x="420867104" y="304939700"/>
                  </a:cxn>
                  <a:cxn ang="0">
                    <a:pos x="461189624" y="304939700"/>
                  </a:cxn>
                  <a:cxn ang="0">
                    <a:pos x="498991194" y="322580000"/>
                  </a:cxn>
                  <a:cxn ang="0">
                    <a:pos x="516633090" y="362902500"/>
                  </a:cxn>
                  <a:cxn ang="0">
                    <a:pos x="511592775" y="385584700"/>
                  </a:cxn>
                  <a:cxn ang="0">
                    <a:pos x="483870249" y="413305625"/>
                  </a:cxn>
                  <a:cxn ang="0">
                    <a:pos x="461189624" y="420866888"/>
                  </a:cxn>
                  <a:cxn ang="0">
                    <a:pos x="398184892" y="430947513"/>
                  </a:cxn>
                  <a:cxn ang="0">
                    <a:pos x="345262377" y="458668438"/>
                  </a:cxn>
                  <a:cxn ang="0">
                    <a:pos x="312499536" y="511592513"/>
                  </a:cxn>
                  <a:cxn ang="0">
                    <a:pos x="307459220" y="1376005313"/>
                  </a:cxn>
                  <a:cxn ang="0">
                    <a:pos x="1381046335" y="1376005313"/>
                  </a:cxn>
                  <a:cxn ang="0">
                    <a:pos x="1444051067" y="1363405325"/>
                  </a:cxn>
                  <a:cxn ang="0">
                    <a:pos x="1499494533" y="1328123138"/>
                  </a:cxn>
                  <a:cxn ang="0">
                    <a:pos x="1534776739" y="1277720013"/>
                  </a:cxn>
                  <a:cxn ang="0">
                    <a:pos x="1544857369" y="1209675000"/>
                  </a:cxn>
                  <a:cxn ang="0">
                    <a:pos x="1544857369" y="352821875"/>
                  </a:cxn>
                  <a:cxn ang="0">
                    <a:pos x="1534776739" y="289818763"/>
                  </a:cxn>
                  <a:cxn ang="0">
                    <a:pos x="1499494533" y="236894688"/>
                  </a:cxn>
                  <a:cxn ang="0">
                    <a:pos x="1444051067" y="204133450"/>
                  </a:cxn>
                  <a:cxn ang="0">
                    <a:pos x="1381046335" y="191531875"/>
                  </a:cxn>
                </a:cxnLst>
                <a:rect l="txL" t="txT" r="txR" b="txB"/>
                <a:pathLst>
                  <a:path w="613" h="546">
                    <a:moveTo>
                      <a:pt x="548" y="76"/>
                    </a:moveTo>
                    <a:lnTo>
                      <a:pt x="537" y="76"/>
                    </a:lnTo>
                    <a:lnTo>
                      <a:pt x="525" y="74"/>
                    </a:lnTo>
                    <a:lnTo>
                      <a:pt x="512" y="72"/>
                    </a:lnTo>
                    <a:lnTo>
                      <a:pt x="501" y="70"/>
                    </a:lnTo>
                    <a:lnTo>
                      <a:pt x="492" y="65"/>
                    </a:lnTo>
                    <a:lnTo>
                      <a:pt x="483" y="58"/>
                    </a:lnTo>
                    <a:lnTo>
                      <a:pt x="478" y="52"/>
                    </a:lnTo>
                    <a:lnTo>
                      <a:pt x="473" y="45"/>
                    </a:lnTo>
                    <a:lnTo>
                      <a:pt x="473" y="38"/>
                    </a:lnTo>
                    <a:lnTo>
                      <a:pt x="473" y="0"/>
                    </a:lnTo>
                    <a:lnTo>
                      <a:pt x="131" y="0"/>
                    </a:lnTo>
                    <a:lnTo>
                      <a:pt x="131" y="38"/>
                    </a:lnTo>
                    <a:lnTo>
                      <a:pt x="128" y="45"/>
                    </a:lnTo>
                    <a:lnTo>
                      <a:pt x="124" y="52"/>
                    </a:lnTo>
                    <a:lnTo>
                      <a:pt x="119" y="58"/>
                    </a:lnTo>
                    <a:lnTo>
                      <a:pt x="110" y="65"/>
                    </a:lnTo>
                    <a:lnTo>
                      <a:pt x="101" y="70"/>
                    </a:lnTo>
                    <a:lnTo>
                      <a:pt x="90" y="72"/>
                    </a:lnTo>
                    <a:lnTo>
                      <a:pt x="79" y="74"/>
                    </a:lnTo>
                    <a:lnTo>
                      <a:pt x="65" y="76"/>
                    </a:lnTo>
                    <a:lnTo>
                      <a:pt x="52" y="76"/>
                    </a:lnTo>
                    <a:lnTo>
                      <a:pt x="40" y="81"/>
                    </a:lnTo>
                    <a:lnTo>
                      <a:pt x="29" y="88"/>
                    </a:lnTo>
                    <a:lnTo>
                      <a:pt x="20" y="94"/>
                    </a:lnTo>
                    <a:lnTo>
                      <a:pt x="11" y="103"/>
                    </a:lnTo>
                    <a:lnTo>
                      <a:pt x="4" y="115"/>
                    </a:lnTo>
                    <a:lnTo>
                      <a:pt x="2" y="128"/>
                    </a:lnTo>
                    <a:lnTo>
                      <a:pt x="0" y="140"/>
                    </a:lnTo>
                    <a:lnTo>
                      <a:pt x="0" y="480"/>
                    </a:lnTo>
                    <a:lnTo>
                      <a:pt x="2" y="494"/>
                    </a:lnTo>
                    <a:lnTo>
                      <a:pt x="4" y="507"/>
                    </a:lnTo>
                    <a:lnTo>
                      <a:pt x="11" y="518"/>
                    </a:lnTo>
                    <a:lnTo>
                      <a:pt x="20" y="527"/>
                    </a:lnTo>
                    <a:lnTo>
                      <a:pt x="29" y="534"/>
                    </a:lnTo>
                    <a:lnTo>
                      <a:pt x="40" y="541"/>
                    </a:lnTo>
                    <a:lnTo>
                      <a:pt x="52" y="546"/>
                    </a:lnTo>
                    <a:lnTo>
                      <a:pt x="65" y="546"/>
                    </a:lnTo>
                    <a:lnTo>
                      <a:pt x="74" y="546"/>
                    </a:lnTo>
                    <a:lnTo>
                      <a:pt x="74" y="221"/>
                    </a:lnTo>
                    <a:lnTo>
                      <a:pt x="77" y="207"/>
                    </a:lnTo>
                    <a:lnTo>
                      <a:pt x="79" y="194"/>
                    </a:lnTo>
                    <a:lnTo>
                      <a:pt x="81" y="182"/>
                    </a:lnTo>
                    <a:lnTo>
                      <a:pt x="86" y="171"/>
                    </a:lnTo>
                    <a:lnTo>
                      <a:pt x="92" y="162"/>
                    </a:lnTo>
                    <a:lnTo>
                      <a:pt x="99" y="155"/>
                    </a:lnTo>
                    <a:lnTo>
                      <a:pt x="115" y="142"/>
                    </a:lnTo>
                    <a:lnTo>
                      <a:pt x="133" y="133"/>
                    </a:lnTo>
                    <a:lnTo>
                      <a:pt x="149" y="126"/>
                    </a:lnTo>
                    <a:lnTo>
                      <a:pt x="167" y="121"/>
                    </a:lnTo>
                    <a:lnTo>
                      <a:pt x="183" y="121"/>
                    </a:lnTo>
                    <a:lnTo>
                      <a:pt x="192" y="124"/>
                    </a:lnTo>
                    <a:lnTo>
                      <a:pt x="198" y="128"/>
                    </a:lnTo>
                    <a:lnTo>
                      <a:pt x="203" y="135"/>
                    </a:lnTo>
                    <a:lnTo>
                      <a:pt x="205" y="144"/>
                    </a:lnTo>
                    <a:lnTo>
                      <a:pt x="203" y="153"/>
                    </a:lnTo>
                    <a:lnTo>
                      <a:pt x="198" y="160"/>
                    </a:lnTo>
                    <a:lnTo>
                      <a:pt x="192" y="164"/>
                    </a:lnTo>
                    <a:lnTo>
                      <a:pt x="183" y="167"/>
                    </a:lnTo>
                    <a:lnTo>
                      <a:pt x="169" y="169"/>
                    </a:lnTo>
                    <a:lnTo>
                      <a:pt x="158" y="171"/>
                    </a:lnTo>
                    <a:lnTo>
                      <a:pt x="146" y="176"/>
                    </a:lnTo>
                    <a:lnTo>
                      <a:pt x="137" y="182"/>
                    </a:lnTo>
                    <a:lnTo>
                      <a:pt x="128" y="191"/>
                    </a:lnTo>
                    <a:lnTo>
                      <a:pt x="124" y="203"/>
                    </a:lnTo>
                    <a:lnTo>
                      <a:pt x="122" y="221"/>
                    </a:lnTo>
                    <a:lnTo>
                      <a:pt x="122" y="546"/>
                    </a:lnTo>
                    <a:lnTo>
                      <a:pt x="548" y="546"/>
                    </a:lnTo>
                    <a:lnTo>
                      <a:pt x="561" y="546"/>
                    </a:lnTo>
                    <a:lnTo>
                      <a:pt x="573" y="541"/>
                    </a:lnTo>
                    <a:lnTo>
                      <a:pt x="584" y="534"/>
                    </a:lnTo>
                    <a:lnTo>
                      <a:pt x="595" y="527"/>
                    </a:lnTo>
                    <a:lnTo>
                      <a:pt x="602" y="518"/>
                    </a:lnTo>
                    <a:lnTo>
                      <a:pt x="609" y="507"/>
                    </a:lnTo>
                    <a:lnTo>
                      <a:pt x="611" y="494"/>
                    </a:lnTo>
                    <a:lnTo>
                      <a:pt x="613" y="480"/>
                    </a:lnTo>
                    <a:lnTo>
                      <a:pt x="613" y="140"/>
                    </a:lnTo>
                    <a:lnTo>
                      <a:pt x="611" y="128"/>
                    </a:lnTo>
                    <a:lnTo>
                      <a:pt x="609" y="115"/>
                    </a:lnTo>
                    <a:lnTo>
                      <a:pt x="602" y="103"/>
                    </a:lnTo>
                    <a:lnTo>
                      <a:pt x="595" y="94"/>
                    </a:lnTo>
                    <a:lnTo>
                      <a:pt x="584" y="88"/>
                    </a:lnTo>
                    <a:lnTo>
                      <a:pt x="573" y="81"/>
                    </a:lnTo>
                    <a:lnTo>
                      <a:pt x="561" y="76"/>
                    </a:lnTo>
                    <a:lnTo>
                      <a:pt x="548" y="76"/>
                    </a:lnTo>
                    <a:close/>
                  </a:path>
                </a:pathLst>
              </a:custGeom>
              <a:solidFill>
                <a:schemeClr val="bg1">
                  <a:alpha val="100000"/>
                </a:schemeClr>
              </a:solidFill>
              <a:ln w="9525">
                <a:noFill/>
              </a:ln>
            </p:spPr>
            <p:txBody>
              <a:bodyPr/>
              <a:lstStyle/>
              <a:p>
                <a:endParaRPr lang="zh-CN" altLang="en-US"/>
              </a:p>
            </p:txBody>
          </p:sp>
        </p:grpSp>
      </p:grpSp>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4238926" y="2005547"/>
              <a:ext cx="835747" cy="299151"/>
            </p14:xfrm>
          </p:contentPart>
        </mc:Choice>
        <mc:Fallback xmlns="">
          <p:pic>
            <p:nvPicPr>
              <p:cNvPr id="3" name="墨迹 2"/>
            </p:nvPicPr>
            <p:blipFill>
              <a:blip r:embed="rId3"/>
            </p:blipFill>
            <p:spPr>
              <a:xfrm>
                <a:off x="4238926" y="2005547"/>
                <a:ext cx="835747" cy="299151"/>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4954270" y="1798443"/>
              <a:ext cx="315174" cy="550508"/>
            </p14:xfrm>
          </p:contentPart>
        </mc:Choice>
        <mc:Fallback xmlns="">
          <p:pic>
            <p:nvPicPr>
              <p:cNvPr id="4" name="墨迹 3"/>
            </p:nvPicPr>
            <p:blipFill>
              <a:blip r:embed="rId5"/>
            </p:blipFill>
            <p:spPr>
              <a:xfrm>
                <a:off x="4954270" y="1798443"/>
                <a:ext cx="315174" cy="55050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4550560" y="3391552"/>
              <a:ext cx="722424" cy="31863"/>
            </p14:xfrm>
          </p:contentPart>
        </mc:Choice>
        <mc:Fallback xmlns="">
          <p:pic>
            <p:nvPicPr>
              <p:cNvPr id="5" name="墨迹 4"/>
            </p:nvPicPr>
            <p:blipFill>
              <a:blip r:embed="rId7"/>
            </p:blipFill>
            <p:spPr>
              <a:xfrm>
                <a:off x="4550560" y="3391552"/>
                <a:ext cx="722424" cy="31863"/>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5225176" y="3115413"/>
              <a:ext cx="316953" cy="513336"/>
            </p14:xfrm>
          </p:contentPart>
        </mc:Choice>
        <mc:Fallback xmlns="">
          <p:pic>
            <p:nvPicPr>
              <p:cNvPr id="6" name="墨迹 5"/>
            </p:nvPicPr>
            <p:blipFill>
              <a:blip r:embed="rId9"/>
            </p:blipFill>
            <p:spPr>
              <a:xfrm>
                <a:off x="5225176" y="3115413"/>
                <a:ext cx="316953" cy="513336"/>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4299124" y="4566913"/>
              <a:ext cx="598480" cy="299593"/>
            </p14:xfrm>
          </p:contentPart>
        </mc:Choice>
        <mc:Fallback xmlns="">
          <p:pic>
            <p:nvPicPr>
              <p:cNvPr id="7" name="墨迹 6"/>
            </p:nvPicPr>
            <p:blipFill>
              <a:blip r:embed="rId11"/>
            </p:blipFill>
            <p:spPr>
              <a:xfrm>
                <a:off x="4299124" y="4566913"/>
                <a:ext cx="598480" cy="299593"/>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墨迹 7"/>
              <p14:cNvContentPartPr/>
              <p14:nvPr/>
            </p14:nvContentPartPr>
            <p14:xfrm>
              <a:off x="4780740" y="4559832"/>
              <a:ext cx="439134" cy="534577"/>
            </p14:xfrm>
          </p:contentPart>
        </mc:Choice>
        <mc:Fallback xmlns="">
          <p:pic>
            <p:nvPicPr>
              <p:cNvPr id="8" name="墨迹 7"/>
            </p:nvPicPr>
            <p:blipFill>
              <a:blip r:embed="rId13"/>
            </p:blipFill>
            <p:spPr>
              <a:xfrm>
                <a:off x="4780740" y="4559832"/>
                <a:ext cx="439134" cy="534577"/>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墨迹 8"/>
              <p14:cNvContentPartPr/>
              <p14:nvPr/>
            </p14:nvContentPartPr>
            <p14:xfrm>
              <a:off x="7382732" y="927309"/>
              <a:ext cx="541790" cy="139097"/>
            </p14:xfrm>
          </p:contentPart>
        </mc:Choice>
        <mc:Fallback xmlns="">
          <p:pic>
            <p:nvPicPr>
              <p:cNvPr id="9" name="墨迹 8"/>
            </p:nvPicPr>
            <p:blipFill>
              <a:blip r:embed="rId15"/>
            </p:blipFill>
            <p:spPr>
              <a:xfrm>
                <a:off x="7382732" y="927309"/>
                <a:ext cx="541790" cy="139097"/>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 name="墨迹 9"/>
              <p14:cNvContentPartPr/>
              <p14:nvPr/>
            </p14:nvContentPartPr>
            <p14:xfrm>
              <a:off x="7918195" y="640686"/>
              <a:ext cx="295140" cy="448903"/>
            </p14:xfrm>
          </p:contentPart>
        </mc:Choice>
        <mc:Fallback xmlns="">
          <p:pic>
            <p:nvPicPr>
              <p:cNvPr id="10" name="墨迹 9"/>
            </p:nvPicPr>
            <p:blipFill>
              <a:blip r:embed="rId17"/>
            </p:blipFill>
            <p:spPr>
              <a:xfrm>
                <a:off x="7918195" y="640686"/>
                <a:ext cx="295140" cy="448903"/>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2" name="墨迹 11"/>
              <p14:cNvContentPartPr/>
              <p14:nvPr/>
            </p14:nvContentPartPr>
            <p14:xfrm>
              <a:off x="7492356" y="1627007"/>
              <a:ext cx="567087" cy="14752"/>
            </p14:xfrm>
          </p:contentPart>
        </mc:Choice>
        <mc:Fallback xmlns="">
          <p:pic>
            <p:nvPicPr>
              <p:cNvPr id="12" name="墨迹 11"/>
            </p:nvPicPr>
            <p:blipFill>
              <a:blip r:embed="rId19"/>
            </p:blipFill>
            <p:spPr>
              <a:xfrm>
                <a:off x="7492356" y="1627007"/>
                <a:ext cx="567087" cy="14752"/>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7" name="墨迹 16"/>
              <p14:cNvContentPartPr/>
              <p14:nvPr/>
            </p14:nvContentPartPr>
            <p14:xfrm>
              <a:off x="7496571" y="2980036"/>
              <a:ext cx="602925" cy="202322"/>
            </p14:xfrm>
          </p:contentPart>
        </mc:Choice>
        <mc:Fallback xmlns="">
          <p:pic>
            <p:nvPicPr>
              <p:cNvPr id="17" name="墨迹 16"/>
            </p:nvPicPr>
            <p:blipFill>
              <a:blip r:embed="rId21"/>
            </p:blipFill>
            <p:spPr>
              <a:xfrm>
                <a:off x="7496571" y="2980036"/>
                <a:ext cx="602925" cy="202322"/>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8" name="墨迹 17"/>
              <p14:cNvContentPartPr/>
              <p14:nvPr/>
            </p14:nvContentPartPr>
            <p14:xfrm>
              <a:off x="8069984" y="2706058"/>
              <a:ext cx="223473" cy="573246"/>
            </p14:xfrm>
          </p:contentPart>
        </mc:Choice>
        <mc:Fallback xmlns="">
          <p:pic>
            <p:nvPicPr>
              <p:cNvPr id="18" name="墨迹 17"/>
            </p:nvPicPr>
            <p:blipFill>
              <a:blip r:embed="rId23"/>
            </p:blipFill>
            <p:spPr>
              <a:xfrm>
                <a:off x="8069984" y="2706058"/>
                <a:ext cx="223473" cy="57324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1" name="墨迹 20"/>
              <p14:cNvContentPartPr/>
              <p14:nvPr/>
            </p14:nvContentPartPr>
            <p14:xfrm>
              <a:off x="7521868" y="3700809"/>
              <a:ext cx="687253" cy="236042"/>
            </p14:xfrm>
          </p:contentPart>
        </mc:Choice>
        <mc:Fallback xmlns="">
          <p:pic>
            <p:nvPicPr>
              <p:cNvPr id="21" name="墨迹 20"/>
            </p:nvPicPr>
            <p:blipFill>
              <a:blip r:embed="rId25"/>
            </p:blipFill>
            <p:spPr>
              <a:xfrm>
                <a:off x="7521868" y="3700809"/>
                <a:ext cx="687253" cy="236042"/>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2" name="墨迹 21"/>
              <p14:cNvContentPartPr/>
              <p14:nvPr/>
            </p14:nvContentPartPr>
            <p14:xfrm>
              <a:off x="8057340" y="3721884"/>
              <a:ext cx="362608" cy="455225"/>
            </p14:xfrm>
          </p:contentPart>
        </mc:Choice>
        <mc:Fallback xmlns="">
          <p:pic>
            <p:nvPicPr>
              <p:cNvPr id="22" name="墨迹 21"/>
            </p:nvPicPr>
            <p:blipFill>
              <a:blip r:embed="rId27"/>
            </p:blipFill>
            <p:spPr>
              <a:xfrm>
                <a:off x="8057340" y="3721884"/>
                <a:ext cx="362608" cy="45522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6" name="墨迹 25"/>
              <p14:cNvContentPartPr/>
              <p14:nvPr/>
            </p14:nvContentPartPr>
            <p14:xfrm>
              <a:off x="7391161" y="5041193"/>
              <a:ext cx="699906" cy="33721"/>
            </p14:xfrm>
          </p:contentPart>
        </mc:Choice>
        <mc:Fallback xmlns="">
          <p:pic>
            <p:nvPicPr>
              <p:cNvPr id="26" name="墨迹 25"/>
            </p:nvPicPr>
            <p:blipFill>
              <a:blip r:embed="rId29"/>
            </p:blipFill>
            <p:spPr>
              <a:xfrm>
                <a:off x="7391161" y="5041193"/>
                <a:ext cx="699906" cy="33721"/>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7" name="墨迹 26"/>
              <p14:cNvContentPartPr/>
              <p14:nvPr/>
            </p14:nvContentPartPr>
            <p14:xfrm>
              <a:off x="8010961" y="4611258"/>
              <a:ext cx="379468" cy="615397"/>
            </p14:xfrm>
          </p:contentPart>
        </mc:Choice>
        <mc:Fallback xmlns="">
          <p:pic>
            <p:nvPicPr>
              <p:cNvPr id="27" name="墨迹 26"/>
            </p:nvPicPr>
            <p:blipFill>
              <a:blip r:embed="rId31"/>
            </p:blipFill>
            <p:spPr>
              <a:xfrm>
                <a:off x="8010961" y="4611258"/>
                <a:ext cx="379468" cy="615397"/>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8" name="墨迹 27"/>
              <p14:cNvContentPartPr/>
              <p14:nvPr/>
            </p14:nvContentPartPr>
            <p14:xfrm>
              <a:off x="7420673" y="5563858"/>
              <a:ext cx="596606" cy="510021"/>
            </p14:xfrm>
          </p:contentPart>
        </mc:Choice>
        <mc:Fallback xmlns="">
          <p:pic>
            <p:nvPicPr>
              <p:cNvPr id="28" name="墨迹 27"/>
            </p:nvPicPr>
            <p:blipFill>
              <a:blip r:embed="rId33"/>
            </p:blipFill>
            <p:spPr>
              <a:xfrm>
                <a:off x="7420673" y="5563858"/>
                <a:ext cx="596606" cy="510021"/>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0" name="墨迹 29"/>
              <p14:cNvContentPartPr/>
              <p14:nvPr/>
            </p14:nvContentPartPr>
            <p14:xfrm>
              <a:off x="7711598" y="5740890"/>
              <a:ext cx="420045" cy="495268"/>
            </p14:xfrm>
          </p:contentPart>
        </mc:Choice>
        <mc:Fallback xmlns="">
          <p:pic>
            <p:nvPicPr>
              <p:cNvPr id="30" name="墨迹 29"/>
            </p:nvPicPr>
            <p:blipFill>
              <a:blip r:embed="rId35"/>
            </p:blipFill>
            <p:spPr>
              <a:xfrm>
                <a:off x="7711598" y="5740890"/>
                <a:ext cx="420045" cy="495268"/>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1" name="墨迹 30"/>
              <p14:cNvContentPartPr/>
              <p14:nvPr/>
            </p14:nvContentPartPr>
            <p14:xfrm>
              <a:off x="8082454" y="1437991"/>
              <a:ext cx="191191" cy="371330"/>
            </p14:xfrm>
          </p:contentPart>
        </mc:Choice>
        <mc:Fallback xmlns="">
          <p:pic>
            <p:nvPicPr>
              <p:cNvPr id="31" name="墨迹 30"/>
            </p:nvPicPr>
            <p:blipFill>
              <a:blip r:embed="rId37"/>
            </p:blipFill>
            <p:spPr>
              <a:xfrm>
                <a:off x="8082454" y="1437991"/>
                <a:ext cx="191191" cy="371330"/>
              </a:xfrm>
              <a:prstGeom prst="rect"/>
            </p:spPr>
          </p:pic>
        </mc:Fallback>
      </mc:AlternateContent>
      <p:sp>
        <p:nvSpPr>
          <p:cNvPr id="32" name="文本框 31"/>
          <p:cNvSpPr txBox="1"/>
          <p:nvPr/>
        </p:nvSpPr>
        <p:spPr>
          <a:xfrm>
            <a:off x="9743440" y="3182620"/>
            <a:ext cx="2211070" cy="2828925"/>
          </a:xfrm>
          <a:prstGeom prst="rect">
            <a:avLst/>
          </a:prstGeom>
          <a:noFill/>
        </p:spPr>
        <p:txBody>
          <a:bodyPr wrap="square" rtlCol="0">
            <a:noAutofit/>
          </a:bodyPr>
          <a:p>
            <a:pPr algn="ctr">
              <a:lnSpc>
                <a:spcPct val="100000"/>
              </a:lnSpc>
            </a:pPr>
            <a:r>
              <a:rPr lang="en-US" altLang="zh-CN" sz="2400">
                <a:solidFill>
                  <a:schemeClr val="bg1">
                    <a:lumMod val="95000"/>
                  </a:schemeClr>
                </a:solidFill>
              </a:rPr>
              <a:t>administrators</a:t>
            </a:r>
            <a:endParaRPr lang="en-US" altLang="zh-CN" sz="2400">
              <a:solidFill>
                <a:schemeClr val="bg1">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宽屏</PresentationFormat>
  <Paragraphs>496</Paragraphs>
  <Slides>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宋体</vt:lpstr>
      <vt:lpstr>Wingdings</vt:lpstr>
      <vt:lpstr>幼圆</vt:lpstr>
      <vt:lpstr>新宋体</vt:lpstr>
      <vt:lpstr>微软雅黑</vt:lpstr>
      <vt:lpstr>Calibri</vt:lpstr>
      <vt:lpstr>思源黑体</vt:lpstr>
      <vt:lpstr>Noto Sans S Chinese Light</vt:lpstr>
      <vt:lpstr>字魂58号-创中黑</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dc:creator>
  <cp:lastModifiedBy>俺的 iPhone</cp:lastModifiedBy>
  <cp:revision>21</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2052-10.7.1</vt:lpwstr>
  </property>
  <property fmtid="{D5CDD505-2E9C-101B-9397-08002B2CF9AE}" pid="3" name="KSORubyTemplateID">
    <vt:lpwstr>2</vt:lpwstr>
  </property>
</Properties>
</file>